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9" r:id="rId3"/>
  </p:sldMasterIdLst>
  <p:notesMasterIdLst>
    <p:notesMasterId r:id="rId47"/>
  </p:notesMasterIdLst>
  <p:handoutMasterIdLst>
    <p:handoutMasterId r:id="rId48"/>
  </p:handoutMasterIdLst>
  <p:sldIdLst>
    <p:sldId id="256" r:id="rId4"/>
    <p:sldId id="272" r:id="rId5"/>
    <p:sldId id="280" r:id="rId6"/>
    <p:sldId id="257" r:id="rId7"/>
    <p:sldId id="291" r:id="rId8"/>
    <p:sldId id="258" r:id="rId9"/>
    <p:sldId id="292" r:id="rId10"/>
    <p:sldId id="293" r:id="rId11"/>
    <p:sldId id="294" r:id="rId12"/>
    <p:sldId id="295" r:id="rId13"/>
    <p:sldId id="296" r:id="rId14"/>
    <p:sldId id="299" r:id="rId15"/>
    <p:sldId id="300" r:id="rId16"/>
    <p:sldId id="302" r:id="rId17"/>
    <p:sldId id="303" r:id="rId18"/>
    <p:sldId id="301" r:id="rId19"/>
    <p:sldId id="309" r:id="rId20"/>
    <p:sldId id="310" r:id="rId21"/>
    <p:sldId id="308" r:id="rId22"/>
    <p:sldId id="304" r:id="rId23"/>
    <p:sldId id="305" r:id="rId24"/>
    <p:sldId id="307" r:id="rId25"/>
    <p:sldId id="312" r:id="rId26"/>
    <p:sldId id="311" r:id="rId27"/>
    <p:sldId id="306" r:id="rId28"/>
    <p:sldId id="276" r:id="rId29"/>
    <p:sldId id="264" r:id="rId30"/>
    <p:sldId id="259" r:id="rId31"/>
    <p:sldId id="297" r:id="rId32"/>
    <p:sldId id="277" r:id="rId33"/>
    <p:sldId id="290" r:id="rId34"/>
    <p:sldId id="279" r:id="rId35"/>
    <p:sldId id="282" r:id="rId36"/>
    <p:sldId id="283" r:id="rId37"/>
    <p:sldId id="298" r:id="rId38"/>
    <p:sldId id="284" r:id="rId39"/>
    <p:sldId id="285" r:id="rId40"/>
    <p:sldId id="286" r:id="rId41"/>
    <p:sldId id="287" r:id="rId42"/>
    <p:sldId id="288" r:id="rId43"/>
    <p:sldId id="289" r:id="rId44"/>
    <p:sldId id="268" r:id="rId45"/>
    <p:sldId id="313" r:id="rId4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432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5653" autoAdjust="0"/>
    <p:restoredTop sz="95153"/>
  </p:normalViewPr>
  <p:slideViewPr>
    <p:cSldViewPr snapToGrid="0" snapToObjects="1">
      <p:cViewPr varScale="1">
        <p:scale>
          <a:sx n="84" d="100"/>
          <a:sy n="84" d="100"/>
        </p:scale>
        <p:origin x="168" y="86"/>
      </p:cViewPr>
      <p:guideLst/>
    </p:cSldViewPr>
  </p:slideViewPr>
  <p:notesTextViewPr>
    <p:cViewPr>
      <p:scale>
        <a:sx n="1" d="1"/>
        <a:sy n="1" d="1"/>
      </p:scale>
      <p:origin x="0" y="0"/>
    </p:cViewPr>
  </p:notesTextViewPr>
  <p:notesViewPr>
    <p:cSldViewPr snapToGrid="0" snapToObjects="1">
      <p:cViewPr varScale="1">
        <p:scale>
          <a:sx n="60" d="100"/>
          <a:sy n="60" d="100"/>
        </p:scale>
        <p:origin x="3187" y="4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notesMaster" Target="notesMasters/notesMaster1.xml"/><Relationship Id="rId50" Type="http://schemas.openxmlformats.org/officeDocument/2006/relationships/viewProps" Target="viewProps.xml"/><Relationship Id="rId7" Type="http://schemas.openxmlformats.org/officeDocument/2006/relationships/slide" Target="slides/slide4.xml"/><Relationship Id="rId2" Type="http://schemas.openxmlformats.org/officeDocument/2006/relationships/customXml" Target="../customXml/item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microsoft.com/office/2016/11/relationships/changesInfo" Target="changesInfos/changesInfo1.xml"/><Relationship Id="rId5" Type="http://schemas.openxmlformats.org/officeDocument/2006/relationships/slide" Target="slides/slide2.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handoutMaster" Target="handoutMasters/handoutMaster1.xml"/><Relationship Id="rId8" Type="http://schemas.openxmlformats.org/officeDocument/2006/relationships/slide" Target="slides/slide5.xml"/><Relationship Id="rId51" Type="http://schemas.openxmlformats.org/officeDocument/2006/relationships/theme" Target="theme/theme1.xml"/><Relationship Id="rId3" Type="http://schemas.openxmlformats.org/officeDocument/2006/relationships/slideMaster" Target="slideMasters/slideMaster1.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20" Type="http://schemas.openxmlformats.org/officeDocument/2006/relationships/slide" Target="slides/slide17.xml"/><Relationship Id="rId41" Type="http://schemas.openxmlformats.org/officeDocument/2006/relationships/slide" Target="slides/slide38.xml"/><Relationship Id="rId1" Type="http://schemas.openxmlformats.org/officeDocument/2006/relationships/customXml" Target="../customXml/item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1906177 - Ameer Hamja Ibne Jamal" userId="S::1906177@eee.buet.ac.bd::1709dd28-6af6-410d-bb84-efa431951f77" providerId="AD" clId="Web-{97883555-0DD0-E895-DBF3-387651F97C4C}"/>
    <pc:docChg chg="sldOrd">
      <pc:chgData name="1906177 - Ameer Hamja Ibne Jamal" userId="S::1906177@eee.buet.ac.bd::1709dd28-6af6-410d-bb84-efa431951f77" providerId="AD" clId="Web-{97883555-0DD0-E895-DBF3-387651F97C4C}" dt="2023-09-08T08:36:59.527" v="0"/>
      <pc:docMkLst>
        <pc:docMk/>
      </pc:docMkLst>
      <pc:sldChg chg="ord">
        <pc:chgData name="1906177 - Ameer Hamja Ibne Jamal" userId="S::1906177@eee.buet.ac.bd::1709dd28-6af6-410d-bb84-efa431951f77" providerId="AD" clId="Web-{97883555-0DD0-E895-DBF3-387651F97C4C}" dt="2023-09-08T08:36:59.527" v="0"/>
        <pc:sldMkLst>
          <pc:docMk/>
          <pc:sldMk cId="1959859778" sldId="259"/>
        </pc:sldMkLst>
      </pc:sldChg>
    </pc:docChg>
  </pc:docChgLst>
  <pc:docChgLst>
    <pc:chgData name="1706026 - Md. Boktiar Mahbub Murad" userId="S::1706026@eee.buet.ac.bd::e3dc5a42-ed1d-47f2-bbf5-55173c85ce9b" providerId="AD" clId="Web-{531F23B8-3173-4534-9EA3-2CC3BE25F0A6}"/>
    <pc:docChg chg="modSld">
      <pc:chgData name="1706026 - Md. Boktiar Mahbub Murad" userId="S::1706026@eee.buet.ac.bd::e3dc5a42-ed1d-47f2-bbf5-55173c85ce9b" providerId="AD" clId="Web-{531F23B8-3173-4534-9EA3-2CC3BE25F0A6}" dt="2022-08-30T12:02:09.516" v="6" actId="20577"/>
      <pc:docMkLst>
        <pc:docMk/>
      </pc:docMkLst>
      <pc:sldChg chg="modSp">
        <pc:chgData name="1706026 - Md. Boktiar Mahbub Murad" userId="S::1706026@eee.buet.ac.bd::e3dc5a42-ed1d-47f2-bbf5-55173c85ce9b" providerId="AD" clId="Web-{531F23B8-3173-4534-9EA3-2CC3BE25F0A6}" dt="2022-08-30T12:02:09.516" v="6" actId="20577"/>
        <pc:sldMkLst>
          <pc:docMk/>
          <pc:sldMk cId="2778246567" sldId="256"/>
        </pc:sldMkLst>
        <pc:spChg chg="mod">
          <ac:chgData name="1706026 - Md. Boktiar Mahbub Murad" userId="S::1706026@eee.buet.ac.bd::e3dc5a42-ed1d-47f2-bbf5-55173c85ce9b" providerId="AD" clId="Web-{531F23B8-3173-4534-9EA3-2CC3BE25F0A6}" dt="2022-08-30T12:02:09.516" v="6" actId="20577"/>
          <ac:spMkLst>
            <pc:docMk/>
            <pc:sldMk cId="2778246567" sldId="256"/>
            <ac:spMk id="2" creationId="{8146C925-AD3C-084C-A393-173805EA7DAE}"/>
          </ac:spMkLst>
        </pc:spChg>
      </pc:sldChg>
    </pc:docChg>
  </pc:docChgLst>
  <pc:docChgLst>
    <pc:chgData name="1906186 - Raihan Amin Rana" userId="5f9c5c28-f3db-4661-bf7d-df9ee172bbe0" providerId="ADAL" clId="{7FBDBB27-E15B-43E0-B114-AAC8AA2A0C41}"/>
    <pc:docChg chg="custSel modSld">
      <pc:chgData name="1906186 - Raihan Amin Rana" userId="5f9c5c28-f3db-4661-bf7d-df9ee172bbe0" providerId="ADAL" clId="{7FBDBB27-E15B-43E0-B114-AAC8AA2A0C41}" dt="2023-09-09T14:44:44.371" v="1" actId="27636"/>
      <pc:docMkLst>
        <pc:docMk/>
      </pc:docMkLst>
      <pc:sldChg chg="addSp delSp modSp mod chgLayout">
        <pc:chgData name="1906186 - Raihan Amin Rana" userId="5f9c5c28-f3db-4661-bf7d-df9ee172bbe0" providerId="ADAL" clId="{7FBDBB27-E15B-43E0-B114-AAC8AA2A0C41}" dt="2023-09-09T14:44:44.371" v="1" actId="27636"/>
        <pc:sldMkLst>
          <pc:docMk/>
          <pc:sldMk cId="2778246567" sldId="256"/>
        </pc:sldMkLst>
        <pc:spChg chg="mod ord">
          <ac:chgData name="1906186 - Raihan Amin Rana" userId="5f9c5c28-f3db-4661-bf7d-df9ee172bbe0" providerId="ADAL" clId="{7FBDBB27-E15B-43E0-B114-AAC8AA2A0C41}" dt="2023-09-09T14:44:44.340" v="0" actId="6264"/>
          <ac:spMkLst>
            <pc:docMk/>
            <pc:sldMk cId="2778246567" sldId="256"/>
            <ac:spMk id="2" creationId="{8146C925-AD3C-084C-A393-173805EA7DAE}"/>
          </ac:spMkLst>
        </pc:spChg>
        <pc:spChg chg="mod ord">
          <ac:chgData name="1906186 - Raihan Amin Rana" userId="5f9c5c28-f3db-4661-bf7d-df9ee172bbe0" providerId="ADAL" clId="{7FBDBB27-E15B-43E0-B114-AAC8AA2A0C41}" dt="2023-09-09T14:44:44.371" v="1" actId="27636"/>
          <ac:spMkLst>
            <pc:docMk/>
            <pc:sldMk cId="2778246567" sldId="256"/>
            <ac:spMk id="3" creationId="{17F0DBAF-7D79-1641-9F57-35E40E2F3CCD}"/>
          </ac:spMkLst>
        </pc:spChg>
        <pc:spChg chg="add del mod">
          <ac:chgData name="1906186 - Raihan Amin Rana" userId="5f9c5c28-f3db-4661-bf7d-df9ee172bbe0" providerId="ADAL" clId="{7FBDBB27-E15B-43E0-B114-AAC8AA2A0C41}" dt="2023-09-09T14:44:44.340" v="0" actId="6264"/>
          <ac:spMkLst>
            <pc:docMk/>
            <pc:sldMk cId="2778246567" sldId="256"/>
            <ac:spMk id="12" creationId="{8097A947-8F80-46FC-8916-27382866D370}"/>
          </ac:spMkLst>
        </pc:spChg>
        <pc:spChg chg="mod ord">
          <ac:chgData name="1906186 - Raihan Amin Rana" userId="5f9c5c28-f3db-4661-bf7d-df9ee172bbe0" providerId="ADAL" clId="{7FBDBB27-E15B-43E0-B114-AAC8AA2A0C41}" dt="2023-09-09T14:44:44.340" v="0" actId="6264"/>
          <ac:spMkLst>
            <pc:docMk/>
            <pc:sldMk cId="2778246567" sldId="256"/>
            <ac:spMk id="13" creationId="{DB74ABDA-11C0-7C43-8041-3445AA6819AB}"/>
          </ac:spMkLst>
        </pc:spChg>
        <pc:spChg chg="add del mod">
          <ac:chgData name="1906186 - Raihan Amin Rana" userId="5f9c5c28-f3db-4661-bf7d-df9ee172bbe0" providerId="ADAL" clId="{7FBDBB27-E15B-43E0-B114-AAC8AA2A0C41}" dt="2023-09-09T14:44:44.340" v="0" actId="6264"/>
          <ac:spMkLst>
            <pc:docMk/>
            <pc:sldMk cId="2778246567" sldId="256"/>
            <ac:spMk id="14" creationId="{96D52127-2612-9A11-49A1-D45AE4D49824}"/>
          </ac:spMkLst>
        </pc:spChg>
        <pc:spChg chg="add del mod">
          <ac:chgData name="1906186 - Raihan Amin Rana" userId="5f9c5c28-f3db-4661-bf7d-df9ee172bbe0" providerId="ADAL" clId="{7FBDBB27-E15B-43E0-B114-AAC8AA2A0C41}" dt="2023-09-09T14:44:44.340" v="0" actId="6264"/>
          <ac:spMkLst>
            <pc:docMk/>
            <pc:sldMk cId="2778246567" sldId="256"/>
            <ac:spMk id="15" creationId="{2AC3802C-990F-9818-A979-52E2202C9437}"/>
          </ac:spMkLst>
        </pc:spChg>
      </pc:sldChg>
    </pc:docChg>
  </pc:docChgLst>
  <pc:docChgLst>
    <pc:chgData name="1906178 - Fahim Shahriar  Anim" userId="94bae874-5cec-4f15-a634-cf059279966c" providerId="ADAL" clId="{06D85051-26F3-4176-A90C-7C9FE95E9690}"/>
    <pc:docChg chg="custSel addSld modSld">
      <pc:chgData name="1906178 - Fahim Shahriar  Anim" userId="94bae874-5cec-4f15-a634-cf059279966c" providerId="ADAL" clId="{06D85051-26F3-4176-A90C-7C9FE95E9690}" dt="2023-09-10T17:40:47.951" v="173" actId="404"/>
      <pc:docMkLst>
        <pc:docMk/>
      </pc:docMkLst>
      <pc:sldChg chg="addSp delSp modSp mod">
        <pc:chgData name="1906178 - Fahim Shahriar  Anim" userId="94bae874-5cec-4f15-a634-cf059279966c" providerId="ADAL" clId="{06D85051-26F3-4176-A90C-7C9FE95E9690}" dt="2023-09-10T17:35:47.174" v="100" actId="478"/>
        <pc:sldMkLst>
          <pc:docMk/>
          <pc:sldMk cId="2778246567" sldId="256"/>
        </pc:sldMkLst>
        <pc:spChg chg="mod">
          <ac:chgData name="1906178 - Fahim Shahriar  Anim" userId="94bae874-5cec-4f15-a634-cf059279966c" providerId="ADAL" clId="{06D85051-26F3-4176-A90C-7C9FE95E9690}" dt="2023-09-10T17:35:41.407" v="99" actId="1076"/>
          <ac:spMkLst>
            <pc:docMk/>
            <pc:sldMk cId="2778246567" sldId="256"/>
            <ac:spMk id="2" creationId="{8146C925-AD3C-084C-A393-173805EA7DAE}"/>
          </ac:spMkLst>
        </pc:spChg>
        <pc:spChg chg="mod">
          <ac:chgData name="1906178 - Fahim Shahriar  Anim" userId="94bae874-5cec-4f15-a634-cf059279966c" providerId="ADAL" clId="{06D85051-26F3-4176-A90C-7C9FE95E9690}" dt="2023-09-10T17:32:52.304" v="63" actId="1076"/>
          <ac:spMkLst>
            <pc:docMk/>
            <pc:sldMk cId="2778246567" sldId="256"/>
            <ac:spMk id="3" creationId="{17F0DBAF-7D79-1641-9F57-35E40E2F3CCD}"/>
          </ac:spMkLst>
        </pc:spChg>
        <pc:spChg chg="add mod">
          <ac:chgData name="1906178 - Fahim Shahriar  Anim" userId="94bae874-5cec-4f15-a634-cf059279966c" providerId="ADAL" clId="{06D85051-26F3-4176-A90C-7C9FE95E9690}" dt="2023-09-10T17:30:57.396" v="8" actId="14100"/>
          <ac:spMkLst>
            <pc:docMk/>
            <pc:sldMk cId="2778246567" sldId="256"/>
            <ac:spMk id="4" creationId="{920DE2B4-3861-EC47-BA49-38601AF62F20}"/>
          </ac:spMkLst>
        </pc:spChg>
        <pc:spChg chg="add mod">
          <ac:chgData name="1906178 - Fahim Shahriar  Anim" userId="94bae874-5cec-4f15-a634-cf059279966c" providerId="ADAL" clId="{06D85051-26F3-4176-A90C-7C9FE95E9690}" dt="2023-09-10T17:32:02.070" v="55" actId="113"/>
          <ac:spMkLst>
            <pc:docMk/>
            <pc:sldMk cId="2778246567" sldId="256"/>
            <ac:spMk id="12" creationId="{55050667-9DE3-35AA-31AE-82CB6C17A148}"/>
          </ac:spMkLst>
        </pc:spChg>
        <pc:picChg chg="del">
          <ac:chgData name="1906178 - Fahim Shahriar  Anim" userId="94bae874-5cec-4f15-a634-cf059279966c" providerId="ADAL" clId="{06D85051-26F3-4176-A90C-7C9FE95E9690}" dt="2023-09-10T17:35:47.174" v="100" actId="478"/>
          <ac:picMkLst>
            <pc:docMk/>
            <pc:sldMk cId="2778246567" sldId="256"/>
            <ac:picMk id="1028" creationId="{AEDB557B-883F-B642-8577-6498598B70A8}"/>
          </ac:picMkLst>
        </pc:picChg>
      </pc:sldChg>
      <pc:sldChg chg="addSp delSp modSp mod">
        <pc:chgData name="1906178 - Fahim Shahriar  Anim" userId="94bae874-5cec-4f15-a634-cf059279966c" providerId="ADAL" clId="{06D85051-26F3-4176-A90C-7C9FE95E9690}" dt="2023-09-10T17:38:21.800" v="128" actId="1076"/>
        <pc:sldMkLst>
          <pc:docMk/>
          <pc:sldMk cId="2984699319" sldId="257"/>
        </pc:sldMkLst>
        <pc:spChg chg="add del mod">
          <ac:chgData name="1906178 - Fahim Shahriar  Anim" userId="94bae874-5cec-4f15-a634-cf059279966c" providerId="ADAL" clId="{06D85051-26F3-4176-A90C-7C9FE95E9690}" dt="2023-09-10T17:36:42.931" v="114" actId="478"/>
          <ac:spMkLst>
            <pc:docMk/>
            <pc:sldMk cId="2984699319" sldId="257"/>
            <ac:spMk id="3" creationId="{C751B4C6-AA36-568F-7076-CF7B42461932}"/>
          </ac:spMkLst>
        </pc:spChg>
        <pc:spChg chg="mod">
          <ac:chgData name="1906178 - Fahim Shahriar  Anim" userId="94bae874-5cec-4f15-a634-cf059279966c" providerId="ADAL" clId="{06D85051-26F3-4176-A90C-7C9FE95E9690}" dt="2023-09-10T17:36:31.654" v="112" actId="207"/>
          <ac:spMkLst>
            <pc:docMk/>
            <pc:sldMk cId="2984699319" sldId="257"/>
            <ac:spMk id="4" creationId="{D9019EF6-C9F9-8E4B-90AC-5D229CB1168A}"/>
          </ac:spMkLst>
        </pc:spChg>
        <pc:spChg chg="del">
          <ac:chgData name="1906178 - Fahim Shahriar  Anim" userId="94bae874-5cec-4f15-a634-cf059279966c" providerId="ADAL" clId="{06D85051-26F3-4176-A90C-7C9FE95E9690}" dt="2023-09-10T17:36:40.763" v="113" actId="478"/>
          <ac:spMkLst>
            <pc:docMk/>
            <pc:sldMk cId="2984699319" sldId="257"/>
            <ac:spMk id="5" creationId="{51B2C38B-4AC5-9248-B4C6-67239E72DC1E}"/>
          </ac:spMkLst>
        </pc:spChg>
        <pc:spChg chg="add mod">
          <ac:chgData name="1906178 - Fahim Shahriar  Anim" userId="94bae874-5cec-4f15-a634-cf059279966c" providerId="ADAL" clId="{06D85051-26F3-4176-A90C-7C9FE95E9690}" dt="2023-09-10T17:38:15.029" v="126" actId="1076"/>
          <ac:spMkLst>
            <pc:docMk/>
            <pc:sldMk cId="2984699319" sldId="257"/>
            <ac:spMk id="9" creationId="{A2C0E7B5-1239-8FCD-D591-18D9E48A5097}"/>
          </ac:spMkLst>
        </pc:spChg>
        <pc:graphicFrameChg chg="add mod">
          <ac:chgData name="1906178 - Fahim Shahriar  Anim" userId="94bae874-5cec-4f15-a634-cf059279966c" providerId="ADAL" clId="{06D85051-26F3-4176-A90C-7C9FE95E9690}" dt="2023-09-10T17:38:21.800" v="128" actId="1076"/>
          <ac:graphicFrameMkLst>
            <pc:docMk/>
            <pc:sldMk cId="2984699319" sldId="257"/>
            <ac:graphicFrameMk id="11" creationId="{B6B6728D-EA76-C556-26E2-FEA8971B7E86}"/>
          </ac:graphicFrameMkLst>
        </pc:graphicFrameChg>
        <pc:picChg chg="del">
          <ac:chgData name="1906178 - Fahim Shahriar  Anim" userId="94bae874-5cec-4f15-a634-cf059279966c" providerId="ADAL" clId="{06D85051-26F3-4176-A90C-7C9FE95E9690}" dt="2023-09-10T17:36:49.107" v="115" actId="478"/>
          <ac:picMkLst>
            <pc:docMk/>
            <pc:sldMk cId="2984699319" sldId="257"/>
            <ac:picMk id="2050" creationId="{A9C13C30-FE7C-B14D-9862-EE1B8009ECB0}"/>
          </ac:picMkLst>
        </pc:picChg>
        <pc:picChg chg="del">
          <ac:chgData name="1906178 - Fahim Shahriar  Anim" userId="94bae874-5cec-4f15-a634-cf059279966c" providerId="ADAL" clId="{06D85051-26F3-4176-A90C-7C9FE95E9690}" dt="2023-09-10T17:36:51.429" v="116" actId="478"/>
          <ac:picMkLst>
            <pc:docMk/>
            <pc:sldMk cId="2984699319" sldId="257"/>
            <ac:picMk id="2052" creationId="{5F91A2EC-C10B-FD41-8460-CE0F8689DB75}"/>
          </ac:picMkLst>
        </pc:picChg>
        <pc:picChg chg="del">
          <ac:chgData name="1906178 - Fahim Shahriar  Anim" userId="94bae874-5cec-4f15-a634-cf059279966c" providerId="ADAL" clId="{06D85051-26F3-4176-A90C-7C9FE95E9690}" dt="2023-09-10T17:36:53.102" v="117" actId="478"/>
          <ac:picMkLst>
            <pc:docMk/>
            <pc:sldMk cId="2984699319" sldId="257"/>
            <ac:picMk id="2054" creationId="{2B338946-AB53-E24B-BF24-1CE464DDC5EA}"/>
          </ac:picMkLst>
        </pc:picChg>
      </pc:sldChg>
      <pc:sldChg chg="modSp mod">
        <pc:chgData name="1906178 - Fahim Shahriar  Anim" userId="94bae874-5cec-4f15-a634-cf059279966c" providerId="ADAL" clId="{06D85051-26F3-4176-A90C-7C9FE95E9690}" dt="2023-09-10T17:40:47.951" v="173" actId="404"/>
        <pc:sldMkLst>
          <pc:docMk/>
          <pc:sldMk cId="2642175759" sldId="258"/>
        </pc:sldMkLst>
        <pc:spChg chg="mod">
          <ac:chgData name="1906178 - Fahim Shahriar  Anim" userId="94bae874-5cec-4f15-a634-cf059279966c" providerId="ADAL" clId="{06D85051-26F3-4176-A90C-7C9FE95E9690}" dt="2023-09-10T17:40:47.951" v="173" actId="404"/>
          <ac:spMkLst>
            <pc:docMk/>
            <pc:sldMk cId="2642175759" sldId="258"/>
            <ac:spMk id="2" creationId="{13065BEC-A1DF-DB49-B707-F4003CEA7E6C}"/>
          </ac:spMkLst>
        </pc:spChg>
        <pc:spChg chg="mod">
          <ac:chgData name="1906178 - Fahim Shahriar  Anim" userId="94bae874-5cec-4f15-a634-cf059279966c" providerId="ADAL" clId="{06D85051-26F3-4176-A90C-7C9FE95E9690}" dt="2023-09-10T17:40:38.386" v="170" actId="207"/>
          <ac:spMkLst>
            <pc:docMk/>
            <pc:sldMk cId="2642175759" sldId="258"/>
            <ac:spMk id="3" creationId="{B5D1BFA2-EE69-374B-B248-C5EB3C1C2B3E}"/>
          </ac:spMkLst>
        </pc:spChg>
      </pc:sldChg>
      <pc:sldChg chg="delSp modSp mod">
        <pc:chgData name="1906178 - Fahim Shahriar  Anim" userId="94bae874-5cec-4f15-a634-cf059279966c" providerId="ADAL" clId="{06D85051-26F3-4176-A90C-7C9FE95E9690}" dt="2023-09-10T17:36:08.249" v="103" actId="404"/>
        <pc:sldMkLst>
          <pc:docMk/>
          <pc:sldMk cId="2097328553" sldId="272"/>
        </pc:sldMkLst>
        <pc:spChg chg="mod">
          <ac:chgData name="1906178 - Fahim Shahriar  Anim" userId="94bae874-5cec-4f15-a634-cf059279966c" providerId="ADAL" clId="{06D85051-26F3-4176-A90C-7C9FE95E9690}" dt="2023-09-10T17:36:08.249" v="103" actId="404"/>
          <ac:spMkLst>
            <pc:docMk/>
            <pc:sldMk cId="2097328553" sldId="272"/>
            <ac:spMk id="2" creationId="{6733012B-84B9-7349-A96C-D843A369539B}"/>
          </ac:spMkLst>
        </pc:spChg>
        <pc:spChg chg="del">
          <ac:chgData name="1906178 - Fahim Shahriar  Anim" userId="94bae874-5cec-4f15-a634-cf059279966c" providerId="ADAL" clId="{06D85051-26F3-4176-A90C-7C9FE95E9690}" dt="2023-09-10T17:33:02.840" v="65" actId="478"/>
          <ac:spMkLst>
            <pc:docMk/>
            <pc:sldMk cId="2097328553" sldId="272"/>
            <ac:spMk id="8" creationId="{36D63E29-E122-C943-83EC-9E431E6622E1}"/>
          </ac:spMkLst>
        </pc:spChg>
        <pc:spChg chg="del">
          <ac:chgData name="1906178 - Fahim Shahriar  Anim" userId="94bae874-5cec-4f15-a634-cf059279966c" providerId="ADAL" clId="{06D85051-26F3-4176-A90C-7C9FE95E9690}" dt="2023-09-10T17:33:21.531" v="66" actId="478"/>
          <ac:spMkLst>
            <pc:docMk/>
            <pc:sldMk cId="2097328553" sldId="272"/>
            <ac:spMk id="9" creationId="{58D7C807-C342-DCFF-233C-C458BCF3C512}"/>
          </ac:spMkLst>
        </pc:spChg>
        <pc:spChg chg="del">
          <ac:chgData name="1906178 - Fahim Shahriar  Anim" userId="94bae874-5cec-4f15-a634-cf059279966c" providerId="ADAL" clId="{06D85051-26F3-4176-A90C-7C9FE95E9690}" dt="2023-09-10T17:32:58.305" v="64" actId="478"/>
          <ac:spMkLst>
            <pc:docMk/>
            <pc:sldMk cId="2097328553" sldId="272"/>
            <ac:spMk id="10" creationId="{C2E5FA1C-2756-45C7-CD8F-44812FDA59BB}"/>
          </ac:spMkLst>
        </pc:spChg>
      </pc:sldChg>
      <pc:sldChg chg="addSp delSp modSp mod">
        <pc:chgData name="1906178 - Fahim Shahriar  Anim" userId="94bae874-5cec-4f15-a634-cf059279966c" providerId="ADAL" clId="{06D85051-26F3-4176-A90C-7C9FE95E9690}" dt="2023-09-10T17:36:23.999" v="109" actId="207"/>
        <pc:sldMkLst>
          <pc:docMk/>
          <pc:sldMk cId="2278554073" sldId="280"/>
        </pc:sldMkLst>
        <pc:spChg chg="add del mod">
          <ac:chgData name="1906178 - Fahim Shahriar  Anim" userId="94bae874-5cec-4f15-a634-cf059279966c" providerId="ADAL" clId="{06D85051-26F3-4176-A90C-7C9FE95E9690}" dt="2023-09-10T17:33:39.777" v="68" actId="478"/>
          <ac:spMkLst>
            <pc:docMk/>
            <pc:sldMk cId="2278554073" sldId="280"/>
            <ac:spMk id="3" creationId="{D1D5124D-6955-996F-D04B-2798E8F8982B}"/>
          </ac:spMkLst>
        </pc:spChg>
        <pc:spChg chg="mod">
          <ac:chgData name="1906178 - Fahim Shahriar  Anim" userId="94bae874-5cec-4f15-a634-cf059279966c" providerId="ADAL" clId="{06D85051-26F3-4176-A90C-7C9FE95E9690}" dt="2023-09-10T17:36:23.999" v="109" actId="207"/>
          <ac:spMkLst>
            <pc:docMk/>
            <pc:sldMk cId="2278554073" sldId="280"/>
            <ac:spMk id="4" creationId="{D9019EF6-C9F9-8E4B-90AC-5D229CB1168A}"/>
          </ac:spMkLst>
        </pc:spChg>
        <pc:spChg chg="del">
          <ac:chgData name="1906178 - Fahim Shahriar  Anim" userId="94bae874-5cec-4f15-a634-cf059279966c" providerId="ADAL" clId="{06D85051-26F3-4176-A90C-7C9FE95E9690}" dt="2023-09-10T17:33:37.956" v="67" actId="478"/>
          <ac:spMkLst>
            <pc:docMk/>
            <pc:sldMk cId="2278554073" sldId="280"/>
            <ac:spMk id="5" creationId="{51B2C38B-4AC5-9248-B4C6-67239E72DC1E}"/>
          </ac:spMkLst>
        </pc:spChg>
        <pc:spChg chg="add mod">
          <ac:chgData name="1906178 - Fahim Shahriar  Anim" userId="94bae874-5cec-4f15-a634-cf059279966c" providerId="ADAL" clId="{06D85051-26F3-4176-A90C-7C9FE95E9690}" dt="2023-09-10T17:34:24.860" v="74" actId="403"/>
          <ac:spMkLst>
            <pc:docMk/>
            <pc:sldMk cId="2278554073" sldId="280"/>
            <ac:spMk id="11" creationId="{D4558D3C-D7F3-5FE9-66C2-815519CCDB94}"/>
          </ac:spMkLst>
        </pc:spChg>
      </pc:sldChg>
      <pc:sldChg chg="addSp delSp modSp add mod">
        <pc:chgData name="1906178 - Fahim Shahriar  Anim" userId="94bae874-5cec-4f15-a634-cf059279966c" providerId="ADAL" clId="{06D85051-26F3-4176-A90C-7C9FE95E9690}" dt="2023-09-10T17:39:31.928" v="137" actId="14100"/>
        <pc:sldMkLst>
          <pc:docMk/>
          <pc:sldMk cId="2940188826" sldId="291"/>
        </pc:sldMkLst>
        <pc:spChg chg="add mod">
          <ac:chgData name="1906178 - Fahim Shahriar  Anim" userId="94bae874-5cec-4f15-a634-cf059279966c" providerId="ADAL" clId="{06D85051-26F3-4176-A90C-7C9FE95E9690}" dt="2023-09-10T17:39:31.928" v="137" actId="14100"/>
          <ac:spMkLst>
            <pc:docMk/>
            <pc:sldMk cId="2940188826" sldId="291"/>
            <ac:spMk id="2" creationId="{98C507E9-DFA3-0BEA-1B0A-A7DD4FF50F2E}"/>
          </ac:spMkLst>
        </pc:spChg>
        <pc:spChg chg="del">
          <ac:chgData name="1906178 - Fahim Shahriar  Anim" userId="94bae874-5cec-4f15-a634-cf059279966c" providerId="ADAL" clId="{06D85051-26F3-4176-A90C-7C9FE95E9690}" dt="2023-09-10T17:38:35.120" v="130" actId="478"/>
          <ac:spMkLst>
            <pc:docMk/>
            <pc:sldMk cId="2940188826" sldId="291"/>
            <ac:spMk id="9" creationId="{A2C0E7B5-1239-8FCD-D591-18D9E48A5097}"/>
          </ac:spMkLst>
        </pc:spChg>
        <pc:spChg chg="mod">
          <ac:chgData name="1906178 - Fahim Shahriar  Anim" userId="94bae874-5cec-4f15-a634-cf059279966c" providerId="ADAL" clId="{06D85051-26F3-4176-A90C-7C9FE95E9690}" dt="2023-09-10T17:39:08.876" v="134"/>
          <ac:spMkLst>
            <pc:docMk/>
            <pc:sldMk cId="2940188826" sldId="291"/>
            <ac:spMk id="12" creationId="{70CD1173-CC8D-29E0-D7B8-06BFD26D8F12}"/>
          </ac:spMkLst>
        </pc:spChg>
        <pc:grpChg chg="add mod">
          <ac:chgData name="1906178 - Fahim Shahriar  Anim" userId="94bae874-5cec-4f15-a634-cf059279966c" providerId="ADAL" clId="{06D85051-26F3-4176-A90C-7C9FE95E9690}" dt="2023-09-10T17:39:26.344" v="136" actId="14100"/>
          <ac:grpSpMkLst>
            <pc:docMk/>
            <pc:sldMk cId="2940188826" sldId="291"/>
            <ac:grpSpMk id="3" creationId="{CBB15B17-3333-97D8-0289-A3A77F6C6960}"/>
          </ac:grpSpMkLst>
        </pc:grpChg>
        <pc:graphicFrameChg chg="mod">
          <ac:chgData name="1906178 - Fahim Shahriar  Anim" userId="94bae874-5cec-4f15-a634-cf059279966c" providerId="ADAL" clId="{06D85051-26F3-4176-A90C-7C9FE95E9690}" dt="2023-09-10T17:39:08.876" v="134"/>
          <ac:graphicFrameMkLst>
            <pc:docMk/>
            <pc:sldMk cId="2940188826" sldId="291"/>
            <ac:graphicFrameMk id="5" creationId="{0D4DC1B8-68C6-1060-6E3C-AA78C18FDE41}"/>
          </ac:graphicFrameMkLst>
        </pc:graphicFrameChg>
        <pc:graphicFrameChg chg="del mod">
          <ac:chgData name="1906178 - Fahim Shahriar  Anim" userId="94bae874-5cec-4f15-a634-cf059279966c" providerId="ADAL" clId="{06D85051-26F3-4176-A90C-7C9FE95E9690}" dt="2023-09-10T17:38:41.483" v="132" actId="478"/>
          <ac:graphicFrameMkLst>
            <pc:docMk/>
            <pc:sldMk cId="2940188826" sldId="291"/>
            <ac:graphicFrameMk id="11" creationId="{B6B6728D-EA76-C556-26E2-FEA8971B7E86}"/>
          </ac:graphicFrameMkLst>
        </pc:graphicFrame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5F6EAB3-FD0B-43B4-8216-D16E5643B367}" type="doc">
      <dgm:prSet loTypeId="urn:microsoft.com/office/officeart/2005/8/layout/default" loCatId="list" qsTypeId="urn:microsoft.com/office/officeart/2005/8/quickstyle/simple2" qsCatId="simple" csTypeId="urn:microsoft.com/office/officeart/2005/8/colors/accent0_3" csCatId="mainScheme" phldr="1"/>
      <dgm:spPr/>
      <dgm:t>
        <a:bodyPr/>
        <a:lstStyle/>
        <a:p>
          <a:endParaRPr lang="en-US"/>
        </a:p>
      </dgm:t>
    </dgm:pt>
    <dgm:pt modelId="{540DC314-EB71-42CD-91A8-17D0BDDD564A}">
      <dgm:prSet phldrT="[Text]"/>
      <dgm:spPr/>
      <dgm:t>
        <a:bodyPr/>
        <a:lstStyle/>
        <a:p>
          <a:r>
            <a:rPr lang="en-US" dirty="0"/>
            <a:t>High Labor and Maintenance Cost</a:t>
          </a:r>
        </a:p>
      </dgm:t>
    </dgm:pt>
    <dgm:pt modelId="{60F33DAA-B307-4E37-A062-5C7C519FCE65}" type="parTrans" cxnId="{740DC8E9-EA4C-4166-AF9E-DE13135B8819}">
      <dgm:prSet/>
      <dgm:spPr/>
      <dgm:t>
        <a:bodyPr/>
        <a:lstStyle/>
        <a:p>
          <a:endParaRPr lang="en-US"/>
        </a:p>
      </dgm:t>
    </dgm:pt>
    <dgm:pt modelId="{8066897B-2CA7-45DF-9E48-034EB4CEEEB7}" type="sibTrans" cxnId="{740DC8E9-EA4C-4166-AF9E-DE13135B8819}">
      <dgm:prSet/>
      <dgm:spPr/>
      <dgm:t>
        <a:bodyPr/>
        <a:lstStyle/>
        <a:p>
          <a:endParaRPr lang="en-US"/>
        </a:p>
      </dgm:t>
    </dgm:pt>
    <dgm:pt modelId="{30AF975E-0E07-4144-B8D9-C26073BE13AA}">
      <dgm:prSet phldrT="[Text]"/>
      <dgm:spPr/>
      <dgm:t>
        <a:bodyPr/>
        <a:lstStyle/>
        <a:p>
          <a:r>
            <a:rPr lang="en-US" dirty="0"/>
            <a:t>Limited Operating Hours</a:t>
          </a:r>
        </a:p>
      </dgm:t>
    </dgm:pt>
    <dgm:pt modelId="{A141A6E7-BC16-41E0-BDF9-C85D9EB540B1}" type="parTrans" cxnId="{967F88DE-9A27-4B9A-A7C0-26A9EAA16792}">
      <dgm:prSet/>
      <dgm:spPr/>
      <dgm:t>
        <a:bodyPr/>
        <a:lstStyle/>
        <a:p>
          <a:endParaRPr lang="en-US"/>
        </a:p>
      </dgm:t>
    </dgm:pt>
    <dgm:pt modelId="{D8308FEC-CC04-423C-B94D-B3A956C652F0}" type="sibTrans" cxnId="{967F88DE-9A27-4B9A-A7C0-26A9EAA16792}">
      <dgm:prSet/>
      <dgm:spPr/>
      <dgm:t>
        <a:bodyPr/>
        <a:lstStyle/>
        <a:p>
          <a:endParaRPr lang="en-US"/>
        </a:p>
      </dgm:t>
    </dgm:pt>
    <dgm:pt modelId="{BF1930DD-1FC8-40F5-92A3-F48BC032B5D4}">
      <dgm:prSet phldrT="[Text]"/>
      <dgm:spPr/>
      <dgm:t>
        <a:bodyPr/>
        <a:lstStyle/>
        <a:p>
          <a:r>
            <a:rPr lang="en-US" dirty="0"/>
            <a:t>Lack of Convenience and Speed</a:t>
          </a:r>
        </a:p>
      </dgm:t>
    </dgm:pt>
    <dgm:pt modelId="{E1592916-5563-43BE-99FA-8B8E81EE35AB}" type="parTrans" cxnId="{FC965700-B701-468E-9472-FA95DCF3984E}">
      <dgm:prSet/>
      <dgm:spPr/>
      <dgm:t>
        <a:bodyPr/>
        <a:lstStyle/>
        <a:p>
          <a:endParaRPr lang="en-US"/>
        </a:p>
      </dgm:t>
    </dgm:pt>
    <dgm:pt modelId="{3B34F6DA-DD91-4D44-9F3E-1A49BEB666F5}" type="sibTrans" cxnId="{FC965700-B701-468E-9472-FA95DCF3984E}">
      <dgm:prSet/>
      <dgm:spPr/>
      <dgm:t>
        <a:bodyPr/>
        <a:lstStyle/>
        <a:p>
          <a:endParaRPr lang="en-US"/>
        </a:p>
      </dgm:t>
    </dgm:pt>
    <dgm:pt modelId="{E29F1AC0-823A-423D-9B47-413D6397F9DE}">
      <dgm:prSet phldrT="[Text]"/>
      <dgm:spPr/>
      <dgm:t>
        <a:bodyPr/>
        <a:lstStyle/>
        <a:p>
          <a:r>
            <a:rPr lang="en-US" dirty="0"/>
            <a:t>Higher Risk of Theft or Vandalism</a:t>
          </a:r>
        </a:p>
      </dgm:t>
    </dgm:pt>
    <dgm:pt modelId="{C94B8621-A316-46BD-9074-69138D2993CA}" type="parTrans" cxnId="{F65F9F38-EE69-437E-B279-53017D941FFA}">
      <dgm:prSet/>
      <dgm:spPr/>
      <dgm:t>
        <a:bodyPr/>
        <a:lstStyle/>
        <a:p>
          <a:endParaRPr lang="en-US"/>
        </a:p>
      </dgm:t>
    </dgm:pt>
    <dgm:pt modelId="{6E3A7682-676D-43E2-9B0D-7E832BFE4271}" type="sibTrans" cxnId="{F65F9F38-EE69-437E-B279-53017D941FFA}">
      <dgm:prSet/>
      <dgm:spPr/>
      <dgm:t>
        <a:bodyPr/>
        <a:lstStyle/>
        <a:p>
          <a:endParaRPr lang="en-US"/>
        </a:p>
      </dgm:t>
    </dgm:pt>
    <dgm:pt modelId="{59CFC1CC-1274-4B8F-A884-B847D1974A78}">
      <dgm:prSet phldrT="[Text]"/>
      <dgm:spPr/>
      <dgm:t>
        <a:bodyPr/>
        <a:lstStyle/>
        <a:p>
          <a:r>
            <a:rPr lang="en-US" dirty="0"/>
            <a:t>Higher Inventory Space</a:t>
          </a:r>
        </a:p>
      </dgm:t>
    </dgm:pt>
    <dgm:pt modelId="{873ABF82-301A-4288-A2AE-A2A5D5F1F520}" type="parTrans" cxnId="{C4823039-B7D3-46ED-B3E4-C28E5235704E}">
      <dgm:prSet/>
      <dgm:spPr/>
      <dgm:t>
        <a:bodyPr/>
        <a:lstStyle/>
        <a:p>
          <a:endParaRPr lang="en-US"/>
        </a:p>
      </dgm:t>
    </dgm:pt>
    <dgm:pt modelId="{E7BEED6B-9CB2-451C-BF11-BC0EE065C65E}" type="sibTrans" cxnId="{C4823039-B7D3-46ED-B3E4-C28E5235704E}">
      <dgm:prSet/>
      <dgm:spPr/>
      <dgm:t>
        <a:bodyPr/>
        <a:lstStyle/>
        <a:p>
          <a:endParaRPr lang="en-US"/>
        </a:p>
      </dgm:t>
    </dgm:pt>
    <dgm:pt modelId="{A237CC84-ADA6-42C2-8FE6-A8C675E13157}" type="pres">
      <dgm:prSet presAssocID="{A5F6EAB3-FD0B-43B4-8216-D16E5643B367}" presName="diagram" presStyleCnt="0">
        <dgm:presLayoutVars>
          <dgm:dir/>
          <dgm:resizeHandles val="exact"/>
        </dgm:presLayoutVars>
      </dgm:prSet>
      <dgm:spPr/>
    </dgm:pt>
    <dgm:pt modelId="{B213B2D2-F54B-49A0-8EBE-388E7F209B91}" type="pres">
      <dgm:prSet presAssocID="{540DC314-EB71-42CD-91A8-17D0BDDD564A}" presName="node" presStyleLbl="node1" presStyleIdx="0" presStyleCnt="5">
        <dgm:presLayoutVars>
          <dgm:bulletEnabled val="1"/>
        </dgm:presLayoutVars>
      </dgm:prSet>
      <dgm:spPr/>
    </dgm:pt>
    <dgm:pt modelId="{1B3AB193-E566-4F31-9DD8-9A75328649CD}" type="pres">
      <dgm:prSet presAssocID="{8066897B-2CA7-45DF-9E48-034EB4CEEEB7}" presName="sibTrans" presStyleCnt="0"/>
      <dgm:spPr/>
    </dgm:pt>
    <dgm:pt modelId="{78057FB1-7D01-4A72-B67B-03ECA844F960}" type="pres">
      <dgm:prSet presAssocID="{30AF975E-0E07-4144-B8D9-C26073BE13AA}" presName="node" presStyleLbl="node1" presStyleIdx="1" presStyleCnt="5" custLinFactNeighborY="-60">
        <dgm:presLayoutVars>
          <dgm:bulletEnabled val="1"/>
        </dgm:presLayoutVars>
      </dgm:prSet>
      <dgm:spPr/>
    </dgm:pt>
    <dgm:pt modelId="{00357B5D-8E9C-40AD-AE51-E504516ABD10}" type="pres">
      <dgm:prSet presAssocID="{D8308FEC-CC04-423C-B94D-B3A956C652F0}" presName="sibTrans" presStyleCnt="0"/>
      <dgm:spPr/>
    </dgm:pt>
    <dgm:pt modelId="{5FF8CC40-BB59-4C27-A95E-DC6AEF57651B}" type="pres">
      <dgm:prSet presAssocID="{BF1930DD-1FC8-40F5-92A3-F48BC032B5D4}" presName="node" presStyleLbl="node1" presStyleIdx="2" presStyleCnt="5">
        <dgm:presLayoutVars>
          <dgm:bulletEnabled val="1"/>
        </dgm:presLayoutVars>
      </dgm:prSet>
      <dgm:spPr/>
    </dgm:pt>
    <dgm:pt modelId="{A400E30D-2055-49CC-B181-87269533391F}" type="pres">
      <dgm:prSet presAssocID="{3B34F6DA-DD91-4D44-9F3E-1A49BEB666F5}" presName="sibTrans" presStyleCnt="0"/>
      <dgm:spPr/>
    </dgm:pt>
    <dgm:pt modelId="{65E6556B-5B6B-4EC8-AD5C-B0AE5E641854}" type="pres">
      <dgm:prSet presAssocID="{E29F1AC0-823A-423D-9B47-413D6397F9DE}" presName="node" presStyleLbl="node1" presStyleIdx="3" presStyleCnt="5">
        <dgm:presLayoutVars>
          <dgm:bulletEnabled val="1"/>
        </dgm:presLayoutVars>
      </dgm:prSet>
      <dgm:spPr/>
    </dgm:pt>
    <dgm:pt modelId="{9726D776-710F-47C0-A692-38923D780BE0}" type="pres">
      <dgm:prSet presAssocID="{6E3A7682-676D-43E2-9B0D-7E832BFE4271}" presName="sibTrans" presStyleCnt="0"/>
      <dgm:spPr/>
    </dgm:pt>
    <dgm:pt modelId="{861E5A12-2B76-491B-BE56-1D951D418295}" type="pres">
      <dgm:prSet presAssocID="{59CFC1CC-1274-4B8F-A884-B847D1974A78}" presName="node" presStyleLbl="node1" presStyleIdx="4" presStyleCnt="5">
        <dgm:presLayoutVars>
          <dgm:bulletEnabled val="1"/>
        </dgm:presLayoutVars>
      </dgm:prSet>
      <dgm:spPr/>
    </dgm:pt>
  </dgm:ptLst>
  <dgm:cxnLst>
    <dgm:cxn modelId="{FC965700-B701-468E-9472-FA95DCF3984E}" srcId="{A5F6EAB3-FD0B-43B4-8216-D16E5643B367}" destId="{BF1930DD-1FC8-40F5-92A3-F48BC032B5D4}" srcOrd="2" destOrd="0" parTransId="{E1592916-5563-43BE-99FA-8B8E81EE35AB}" sibTransId="{3B34F6DA-DD91-4D44-9F3E-1A49BEB666F5}"/>
    <dgm:cxn modelId="{8556D506-63D1-4924-AC4E-17770CAFC725}" type="presOf" srcId="{540DC314-EB71-42CD-91A8-17D0BDDD564A}" destId="{B213B2D2-F54B-49A0-8EBE-388E7F209B91}" srcOrd="0" destOrd="0" presId="urn:microsoft.com/office/officeart/2005/8/layout/default"/>
    <dgm:cxn modelId="{5FF07010-0DE8-4108-AA20-F2C2A6A51167}" type="presOf" srcId="{59CFC1CC-1274-4B8F-A884-B847D1974A78}" destId="{861E5A12-2B76-491B-BE56-1D951D418295}" srcOrd="0" destOrd="0" presId="urn:microsoft.com/office/officeart/2005/8/layout/default"/>
    <dgm:cxn modelId="{AB9D6D38-5EB7-4A0E-9772-CD5F8603B495}" type="presOf" srcId="{30AF975E-0E07-4144-B8D9-C26073BE13AA}" destId="{78057FB1-7D01-4A72-B67B-03ECA844F960}" srcOrd="0" destOrd="0" presId="urn:microsoft.com/office/officeart/2005/8/layout/default"/>
    <dgm:cxn modelId="{F65F9F38-EE69-437E-B279-53017D941FFA}" srcId="{A5F6EAB3-FD0B-43B4-8216-D16E5643B367}" destId="{E29F1AC0-823A-423D-9B47-413D6397F9DE}" srcOrd="3" destOrd="0" parTransId="{C94B8621-A316-46BD-9074-69138D2993CA}" sibTransId="{6E3A7682-676D-43E2-9B0D-7E832BFE4271}"/>
    <dgm:cxn modelId="{C4823039-B7D3-46ED-B3E4-C28E5235704E}" srcId="{A5F6EAB3-FD0B-43B4-8216-D16E5643B367}" destId="{59CFC1CC-1274-4B8F-A884-B847D1974A78}" srcOrd="4" destOrd="0" parTransId="{873ABF82-301A-4288-A2AE-A2A5D5F1F520}" sibTransId="{E7BEED6B-9CB2-451C-BF11-BC0EE065C65E}"/>
    <dgm:cxn modelId="{CEE5804C-C1DB-4774-9220-5DE061AE2C77}" type="presOf" srcId="{A5F6EAB3-FD0B-43B4-8216-D16E5643B367}" destId="{A237CC84-ADA6-42C2-8FE6-A8C675E13157}" srcOrd="0" destOrd="0" presId="urn:microsoft.com/office/officeart/2005/8/layout/default"/>
    <dgm:cxn modelId="{0509B77A-CD6B-46AE-BBFB-2894FF847BD5}" type="presOf" srcId="{BF1930DD-1FC8-40F5-92A3-F48BC032B5D4}" destId="{5FF8CC40-BB59-4C27-A95E-DC6AEF57651B}" srcOrd="0" destOrd="0" presId="urn:microsoft.com/office/officeart/2005/8/layout/default"/>
    <dgm:cxn modelId="{11218BCC-6D62-4563-B980-60E63BC8C03A}" type="presOf" srcId="{E29F1AC0-823A-423D-9B47-413D6397F9DE}" destId="{65E6556B-5B6B-4EC8-AD5C-B0AE5E641854}" srcOrd="0" destOrd="0" presId="urn:microsoft.com/office/officeart/2005/8/layout/default"/>
    <dgm:cxn modelId="{967F88DE-9A27-4B9A-A7C0-26A9EAA16792}" srcId="{A5F6EAB3-FD0B-43B4-8216-D16E5643B367}" destId="{30AF975E-0E07-4144-B8D9-C26073BE13AA}" srcOrd="1" destOrd="0" parTransId="{A141A6E7-BC16-41E0-BDF9-C85D9EB540B1}" sibTransId="{D8308FEC-CC04-423C-B94D-B3A956C652F0}"/>
    <dgm:cxn modelId="{740DC8E9-EA4C-4166-AF9E-DE13135B8819}" srcId="{A5F6EAB3-FD0B-43B4-8216-D16E5643B367}" destId="{540DC314-EB71-42CD-91A8-17D0BDDD564A}" srcOrd="0" destOrd="0" parTransId="{60F33DAA-B307-4E37-A062-5C7C519FCE65}" sibTransId="{8066897B-2CA7-45DF-9E48-034EB4CEEEB7}"/>
    <dgm:cxn modelId="{31859083-C40E-4B8B-9344-DFA2BFE7884F}" type="presParOf" srcId="{A237CC84-ADA6-42C2-8FE6-A8C675E13157}" destId="{B213B2D2-F54B-49A0-8EBE-388E7F209B91}" srcOrd="0" destOrd="0" presId="urn:microsoft.com/office/officeart/2005/8/layout/default"/>
    <dgm:cxn modelId="{3A714D8A-07D6-4706-ACE3-7DCA64DB600D}" type="presParOf" srcId="{A237CC84-ADA6-42C2-8FE6-A8C675E13157}" destId="{1B3AB193-E566-4F31-9DD8-9A75328649CD}" srcOrd="1" destOrd="0" presId="urn:microsoft.com/office/officeart/2005/8/layout/default"/>
    <dgm:cxn modelId="{94A6E79B-FB90-4233-88BB-856CDF184E0A}" type="presParOf" srcId="{A237CC84-ADA6-42C2-8FE6-A8C675E13157}" destId="{78057FB1-7D01-4A72-B67B-03ECA844F960}" srcOrd="2" destOrd="0" presId="urn:microsoft.com/office/officeart/2005/8/layout/default"/>
    <dgm:cxn modelId="{3121366F-9E5B-45DC-8BCE-B98A90D08B24}" type="presParOf" srcId="{A237CC84-ADA6-42C2-8FE6-A8C675E13157}" destId="{00357B5D-8E9C-40AD-AE51-E504516ABD10}" srcOrd="3" destOrd="0" presId="urn:microsoft.com/office/officeart/2005/8/layout/default"/>
    <dgm:cxn modelId="{DF6F02E4-9A35-4B14-80B0-DABA5F28D6F3}" type="presParOf" srcId="{A237CC84-ADA6-42C2-8FE6-A8C675E13157}" destId="{5FF8CC40-BB59-4C27-A95E-DC6AEF57651B}" srcOrd="4" destOrd="0" presId="urn:microsoft.com/office/officeart/2005/8/layout/default"/>
    <dgm:cxn modelId="{1D65A461-BABD-4FE4-BF70-897661CD6E34}" type="presParOf" srcId="{A237CC84-ADA6-42C2-8FE6-A8C675E13157}" destId="{A400E30D-2055-49CC-B181-87269533391F}" srcOrd="5" destOrd="0" presId="urn:microsoft.com/office/officeart/2005/8/layout/default"/>
    <dgm:cxn modelId="{D484099D-7F76-4286-A78B-AE725563F4B4}" type="presParOf" srcId="{A237CC84-ADA6-42C2-8FE6-A8C675E13157}" destId="{65E6556B-5B6B-4EC8-AD5C-B0AE5E641854}" srcOrd="6" destOrd="0" presId="urn:microsoft.com/office/officeart/2005/8/layout/default"/>
    <dgm:cxn modelId="{84BDB853-BC62-4BCB-A011-B519BFBFA9AD}" type="presParOf" srcId="{A237CC84-ADA6-42C2-8FE6-A8C675E13157}" destId="{9726D776-710F-47C0-A692-38923D780BE0}" srcOrd="7" destOrd="0" presId="urn:microsoft.com/office/officeart/2005/8/layout/default"/>
    <dgm:cxn modelId="{2A88F5A5-24C6-4E11-9B54-E7A92684645B}" type="presParOf" srcId="{A237CC84-ADA6-42C2-8FE6-A8C675E13157}" destId="{861E5A12-2B76-491B-BE56-1D951D418295}" srcOrd="8" destOrd="0" presId="urn:microsoft.com/office/officeart/2005/8/layout/default"/>
  </dgm:cxnLst>
  <dgm:bg/>
  <dgm:whole>
    <a:ln w="38100">
      <a:noFill/>
    </a:ln>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DF7F3A1-0B62-440D-845F-08BDF91D1247}" type="doc">
      <dgm:prSet loTypeId="urn:microsoft.com/office/officeart/2009/3/layout/PieProcess" loCatId="list" qsTypeId="urn:microsoft.com/office/officeart/2005/8/quickstyle/simple1" qsCatId="simple" csTypeId="urn:microsoft.com/office/officeart/2005/8/colors/accent1_2" csCatId="accent1" phldr="1"/>
      <dgm:spPr/>
      <dgm:t>
        <a:bodyPr/>
        <a:lstStyle/>
        <a:p>
          <a:endParaRPr lang="en-US"/>
        </a:p>
      </dgm:t>
    </dgm:pt>
    <dgm:pt modelId="{D3F847DA-D471-41CA-ADE8-755CCEEFC071}">
      <dgm:prSet phldrT="[Text]" custT="1"/>
      <dgm:spPr/>
      <dgm:t>
        <a:bodyPr/>
        <a:lstStyle/>
        <a:p>
          <a:r>
            <a:rPr lang="en-US" sz="1800" b="1" dirty="0">
              <a:solidFill>
                <a:srgbClr val="0070C0"/>
              </a:solidFill>
            </a:rPr>
            <a:t>Convenience for Customers</a:t>
          </a:r>
        </a:p>
      </dgm:t>
    </dgm:pt>
    <dgm:pt modelId="{884C7452-29B4-46DB-8D91-F8054654FCB8}" type="parTrans" cxnId="{6D71A38A-65D2-495A-B069-8B90E584A5D4}">
      <dgm:prSet/>
      <dgm:spPr/>
      <dgm:t>
        <a:bodyPr/>
        <a:lstStyle/>
        <a:p>
          <a:endParaRPr lang="en-US"/>
        </a:p>
      </dgm:t>
    </dgm:pt>
    <dgm:pt modelId="{B0875C59-D572-436A-BCFC-6FB164CFC13C}" type="sibTrans" cxnId="{6D71A38A-65D2-495A-B069-8B90E584A5D4}">
      <dgm:prSet/>
      <dgm:spPr/>
      <dgm:t>
        <a:bodyPr/>
        <a:lstStyle/>
        <a:p>
          <a:endParaRPr lang="en-US"/>
        </a:p>
      </dgm:t>
    </dgm:pt>
    <dgm:pt modelId="{C35E4223-7007-4806-9C3A-980D25BDB6F8}">
      <dgm:prSet phldrT="[Text]" custT="1"/>
      <dgm:spPr/>
      <dgm:t>
        <a:bodyPr/>
        <a:lstStyle/>
        <a:p>
          <a:r>
            <a:rPr lang="en-US" sz="1200" dirty="0"/>
            <a:t>Vending machines provide a convenient option for customers to quickly access snacks, beverages, or other products without the need to leave the premises or visit a separate store. This saves time and offers a convenient solution for those who may have limited break times or busy schedules.</a:t>
          </a:r>
        </a:p>
      </dgm:t>
    </dgm:pt>
    <dgm:pt modelId="{11E19797-5FB5-48DA-BA1D-C0D313923D79}" type="parTrans" cxnId="{58FB7886-3A16-4305-8CCC-EB05D5304958}">
      <dgm:prSet/>
      <dgm:spPr/>
      <dgm:t>
        <a:bodyPr/>
        <a:lstStyle/>
        <a:p>
          <a:endParaRPr lang="en-US"/>
        </a:p>
      </dgm:t>
    </dgm:pt>
    <dgm:pt modelId="{6A474E11-52E1-4DF8-8140-7809A3848EE3}" type="sibTrans" cxnId="{58FB7886-3A16-4305-8CCC-EB05D5304958}">
      <dgm:prSet/>
      <dgm:spPr/>
      <dgm:t>
        <a:bodyPr/>
        <a:lstStyle/>
        <a:p>
          <a:endParaRPr lang="en-US"/>
        </a:p>
      </dgm:t>
    </dgm:pt>
    <dgm:pt modelId="{785F9278-758D-48CB-8D57-AAEFAE2E495E}">
      <dgm:prSet phldrT="[Text]" custT="1"/>
      <dgm:spPr/>
      <dgm:t>
        <a:bodyPr/>
        <a:lstStyle/>
        <a:p>
          <a:r>
            <a:rPr lang="en-US" sz="1800" b="1" dirty="0">
              <a:solidFill>
                <a:srgbClr val="0070C0"/>
              </a:solidFill>
            </a:rPr>
            <a:t>24/7 Availability</a:t>
          </a:r>
        </a:p>
      </dgm:t>
    </dgm:pt>
    <dgm:pt modelId="{A0FDC791-8C15-4655-8D58-921B51DB6FE1}" type="parTrans" cxnId="{2A556648-532C-4AF4-9D8D-4DCC00C26DAF}">
      <dgm:prSet/>
      <dgm:spPr/>
      <dgm:t>
        <a:bodyPr/>
        <a:lstStyle/>
        <a:p>
          <a:endParaRPr lang="en-US"/>
        </a:p>
      </dgm:t>
    </dgm:pt>
    <dgm:pt modelId="{CD105EB1-F806-40C1-BAFD-98AA816AE397}" type="sibTrans" cxnId="{2A556648-532C-4AF4-9D8D-4DCC00C26DAF}">
      <dgm:prSet/>
      <dgm:spPr/>
      <dgm:t>
        <a:bodyPr/>
        <a:lstStyle/>
        <a:p>
          <a:endParaRPr lang="en-US"/>
        </a:p>
      </dgm:t>
    </dgm:pt>
    <dgm:pt modelId="{0FCB1A64-BEC0-4AD8-B319-BA74255DC244}">
      <dgm:prSet phldrT="[Text]"/>
      <dgm:spPr/>
      <dgm:t>
        <a:bodyPr/>
        <a:lstStyle/>
        <a:p>
          <a:r>
            <a:rPr lang="en-US" dirty="0"/>
            <a:t>Unlike traditional stores with fixed operating hours, vending machines can operate 24/7. Vending machines ensure that products are available at all times, catering to the needs of people working late shifts or those with unconventional schedules.</a:t>
          </a:r>
        </a:p>
      </dgm:t>
    </dgm:pt>
    <dgm:pt modelId="{AECED7F6-D8C9-4D28-B5F4-CDE2D0210C59}" type="parTrans" cxnId="{649171A6-964A-4DF6-B3E3-457FC16F4386}">
      <dgm:prSet/>
      <dgm:spPr/>
      <dgm:t>
        <a:bodyPr/>
        <a:lstStyle/>
        <a:p>
          <a:endParaRPr lang="en-US"/>
        </a:p>
      </dgm:t>
    </dgm:pt>
    <dgm:pt modelId="{B7DCA33F-E315-456C-811E-F53BE8165E82}" type="sibTrans" cxnId="{649171A6-964A-4DF6-B3E3-457FC16F4386}">
      <dgm:prSet/>
      <dgm:spPr/>
      <dgm:t>
        <a:bodyPr/>
        <a:lstStyle/>
        <a:p>
          <a:endParaRPr lang="en-US"/>
        </a:p>
      </dgm:t>
    </dgm:pt>
    <dgm:pt modelId="{005CE57A-86D2-48CB-B933-B92D8D2650E2}">
      <dgm:prSet phldrT="[Text]" custT="1"/>
      <dgm:spPr/>
      <dgm:t>
        <a:bodyPr/>
        <a:lstStyle/>
        <a:p>
          <a:r>
            <a:rPr lang="en-US" sz="1800" b="1" dirty="0">
              <a:solidFill>
                <a:srgbClr val="0070C0"/>
              </a:solidFill>
            </a:rPr>
            <a:t>Cost Efficiency</a:t>
          </a:r>
        </a:p>
      </dgm:t>
    </dgm:pt>
    <dgm:pt modelId="{FB8516BE-CC15-46A6-8B91-27BA74553F18}" type="parTrans" cxnId="{6C527D6A-C619-4E00-A7DA-18681E0BA1E4}">
      <dgm:prSet/>
      <dgm:spPr/>
      <dgm:t>
        <a:bodyPr/>
        <a:lstStyle/>
        <a:p>
          <a:endParaRPr lang="en-US"/>
        </a:p>
      </dgm:t>
    </dgm:pt>
    <dgm:pt modelId="{0C2F0107-7C06-4669-9BAF-2A24D631E430}" type="sibTrans" cxnId="{6C527D6A-C619-4E00-A7DA-18681E0BA1E4}">
      <dgm:prSet/>
      <dgm:spPr/>
      <dgm:t>
        <a:bodyPr/>
        <a:lstStyle/>
        <a:p>
          <a:endParaRPr lang="en-US"/>
        </a:p>
      </dgm:t>
    </dgm:pt>
    <dgm:pt modelId="{C2902A16-BE3A-467C-ACB2-092A982CBBC2}">
      <dgm:prSet phldrT="[Text]"/>
      <dgm:spPr/>
      <dgm:t>
        <a:bodyPr/>
        <a:lstStyle/>
        <a:p>
          <a:r>
            <a:rPr lang="en-US" dirty="0"/>
            <a:t>Vending machines offer a more cost-efficient solution, requiring less space, fewer staff members, and lower overhead costs. They provide a self-service model that minimizes labor expenses while still meeting customer needs.</a:t>
          </a:r>
        </a:p>
      </dgm:t>
    </dgm:pt>
    <dgm:pt modelId="{5C0975A7-40F5-4C42-9877-764FC0E9FA61}" type="parTrans" cxnId="{3F37745D-68B9-48C4-9287-6474CEF596C8}">
      <dgm:prSet/>
      <dgm:spPr/>
      <dgm:t>
        <a:bodyPr/>
        <a:lstStyle/>
        <a:p>
          <a:endParaRPr lang="en-US"/>
        </a:p>
      </dgm:t>
    </dgm:pt>
    <dgm:pt modelId="{2F0171CC-B466-4E7A-A426-C828F1F998B2}" type="sibTrans" cxnId="{3F37745D-68B9-48C4-9287-6474CEF596C8}">
      <dgm:prSet/>
      <dgm:spPr/>
      <dgm:t>
        <a:bodyPr/>
        <a:lstStyle/>
        <a:p>
          <a:endParaRPr lang="en-US"/>
        </a:p>
      </dgm:t>
    </dgm:pt>
    <dgm:pt modelId="{03BC73DA-10EF-4449-BA0F-B1B72B178386}">
      <dgm:prSet phldrT="[Text]"/>
      <dgm:spPr/>
      <dgm:t>
        <a:bodyPr/>
        <a:lstStyle/>
        <a:p>
          <a:r>
            <a:rPr lang="en-US" b="1" dirty="0">
              <a:solidFill>
                <a:srgbClr val="0070C0"/>
              </a:solidFill>
            </a:rPr>
            <a:t>Space Optimization</a:t>
          </a:r>
        </a:p>
      </dgm:t>
    </dgm:pt>
    <dgm:pt modelId="{205FC6A7-97D0-4981-8F90-9746DB3F3969}" type="parTrans" cxnId="{07E60788-34A9-4E7C-9763-04CC098CD5E3}">
      <dgm:prSet/>
      <dgm:spPr/>
      <dgm:t>
        <a:bodyPr/>
        <a:lstStyle/>
        <a:p>
          <a:endParaRPr lang="en-US"/>
        </a:p>
      </dgm:t>
    </dgm:pt>
    <dgm:pt modelId="{53C72DDF-FE90-4C09-AE49-5285C3CD9F0F}" type="sibTrans" cxnId="{07E60788-34A9-4E7C-9763-04CC098CD5E3}">
      <dgm:prSet/>
      <dgm:spPr/>
      <dgm:t>
        <a:bodyPr/>
        <a:lstStyle/>
        <a:p>
          <a:endParaRPr lang="en-US"/>
        </a:p>
      </dgm:t>
    </dgm:pt>
    <dgm:pt modelId="{A49D2ED2-029D-46BF-9705-54400CD048E8}">
      <dgm:prSet phldrT="[Text]"/>
      <dgm:spPr/>
      <dgm:t>
        <a:bodyPr/>
        <a:lstStyle/>
        <a:p>
          <a:r>
            <a:rPr lang="en-US" dirty="0"/>
            <a:t>Vending machines require relatively small footprints, making them ideal for commercial places where space may be limited or at a premium. They can be placed in corridors, waiting areas, break rooms, or other underutilized spaces, optimizing the use of available real estate.</a:t>
          </a:r>
        </a:p>
      </dgm:t>
    </dgm:pt>
    <dgm:pt modelId="{E87436F3-E9FE-4180-8248-308400D26ECD}" type="parTrans" cxnId="{90943567-E257-4EA9-8A4B-22B545415144}">
      <dgm:prSet/>
      <dgm:spPr/>
      <dgm:t>
        <a:bodyPr/>
        <a:lstStyle/>
        <a:p>
          <a:endParaRPr lang="en-US"/>
        </a:p>
      </dgm:t>
    </dgm:pt>
    <dgm:pt modelId="{E3597C44-95BE-4A4B-B1DA-AFF179137E59}" type="sibTrans" cxnId="{90943567-E257-4EA9-8A4B-22B545415144}">
      <dgm:prSet/>
      <dgm:spPr/>
      <dgm:t>
        <a:bodyPr/>
        <a:lstStyle/>
        <a:p>
          <a:endParaRPr lang="en-US"/>
        </a:p>
      </dgm:t>
    </dgm:pt>
    <dgm:pt modelId="{AEA3B6A8-077B-47F3-9874-3F4AAE273E03}">
      <dgm:prSet phldrT="[Text]"/>
      <dgm:spPr/>
      <dgm:t>
        <a:bodyPr/>
        <a:lstStyle/>
        <a:p>
          <a:r>
            <a:rPr lang="en-US" b="1" dirty="0">
              <a:solidFill>
                <a:srgbClr val="0070C0"/>
              </a:solidFill>
            </a:rPr>
            <a:t>Security </a:t>
          </a:r>
        </a:p>
      </dgm:t>
    </dgm:pt>
    <dgm:pt modelId="{7BA39910-5DFA-48EF-88F6-7FB3240795E4}" type="parTrans" cxnId="{418BB260-C2B0-4FC7-8EB1-8AC64B570F20}">
      <dgm:prSet/>
      <dgm:spPr/>
      <dgm:t>
        <a:bodyPr/>
        <a:lstStyle/>
        <a:p>
          <a:endParaRPr lang="en-US"/>
        </a:p>
      </dgm:t>
    </dgm:pt>
    <dgm:pt modelId="{C349A90B-ABF6-41CB-8E2E-4038B990768B}" type="sibTrans" cxnId="{418BB260-C2B0-4FC7-8EB1-8AC64B570F20}">
      <dgm:prSet/>
      <dgm:spPr/>
      <dgm:t>
        <a:bodyPr/>
        <a:lstStyle/>
        <a:p>
          <a:endParaRPr lang="en-US"/>
        </a:p>
      </dgm:t>
    </dgm:pt>
    <dgm:pt modelId="{34A6E7CA-778A-4D45-893A-CECD245C75AB}">
      <dgm:prSet phldrT="[Text]"/>
      <dgm:spPr/>
      <dgm:t>
        <a:bodyPr/>
        <a:lstStyle/>
        <a:p>
          <a:r>
            <a:rPr lang="en-US"/>
            <a:t>Vending machines are designed with security features to prevent theft and vandalism. </a:t>
          </a:r>
          <a:endParaRPr lang="en-US" dirty="0"/>
        </a:p>
      </dgm:t>
    </dgm:pt>
    <dgm:pt modelId="{8EE7CB0C-A946-4A8F-B63D-7ADA20C8A0E2}" type="parTrans" cxnId="{14A31C90-BFF6-4378-91FD-1F06352454C5}">
      <dgm:prSet/>
      <dgm:spPr/>
      <dgm:t>
        <a:bodyPr/>
        <a:lstStyle/>
        <a:p>
          <a:endParaRPr lang="en-US"/>
        </a:p>
      </dgm:t>
    </dgm:pt>
    <dgm:pt modelId="{F2617862-4383-4131-9D94-4A706201FEE2}" type="sibTrans" cxnId="{14A31C90-BFF6-4378-91FD-1F06352454C5}">
      <dgm:prSet/>
      <dgm:spPr/>
      <dgm:t>
        <a:bodyPr/>
        <a:lstStyle/>
        <a:p>
          <a:endParaRPr lang="en-US"/>
        </a:p>
      </dgm:t>
    </dgm:pt>
    <dgm:pt modelId="{EDD7AD59-F4D5-47AD-875C-3ED8A0119E21}" type="pres">
      <dgm:prSet presAssocID="{2DF7F3A1-0B62-440D-845F-08BDF91D1247}" presName="Name0" presStyleCnt="0">
        <dgm:presLayoutVars>
          <dgm:chMax val="7"/>
          <dgm:chPref val="7"/>
          <dgm:dir/>
          <dgm:animOne val="branch"/>
          <dgm:animLvl val="lvl"/>
        </dgm:presLayoutVars>
      </dgm:prSet>
      <dgm:spPr/>
    </dgm:pt>
    <dgm:pt modelId="{17331FA3-900A-4E8F-9885-58B34ED4A1B5}" type="pres">
      <dgm:prSet presAssocID="{D3F847DA-D471-41CA-ADE8-755CCEEFC071}" presName="ParentComposite" presStyleCnt="0"/>
      <dgm:spPr/>
    </dgm:pt>
    <dgm:pt modelId="{AD14A2DC-916E-4F59-A28E-9F4A0855FEB7}" type="pres">
      <dgm:prSet presAssocID="{D3F847DA-D471-41CA-ADE8-755CCEEFC071}" presName="Chord" presStyleLbl="bgShp" presStyleIdx="0" presStyleCnt="5"/>
      <dgm:spPr/>
    </dgm:pt>
    <dgm:pt modelId="{41D213FA-8BDD-4BA0-91E6-4BF8E30D4BD6}" type="pres">
      <dgm:prSet presAssocID="{D3F847DA-D471-41CA-ADE8-755CCEEFC071}" presName="Pie" presStyleLbl="alignNode1" presStyleIdx="0" presStyleCnt="5"/>
      <dgm:spPr/>
    </dgm:pt>
    <dgm:pt modelId="{4E875BFE-C018-4E47-8672-88E6BB26973D}" type="pres">
      <dgm:prSet presAssocID="{D3F847DA-D471-41CA-ADE8-755CCEEFC071}" presName="Parent" presStyleLbl="revTx" presStyleIdx="0" presStyleCnt="10">
        <dgm:presLayoutVars>
          <dgm:chMax val="1"/>
          <dgm:chPref val="1"/>
          <dgm:bulletEnabled val="1"/>
        </dgm:presLayoutVars>
      </dgm:prSet>
      <dgm:spPr/>
    </dgm:pt>
    <dgm:pt modelId="{A8BCE552-37E3-469D-BD22-49230C2C9922}" type="pres">
      <dgm:prSet presAssocID="{6A474E11-52E1-4DF8-8140-7809A3848EE3}" presName="negSibTrans" presStyleCnt="0"/>
      <dgm:spPr/>
    </dgm:pt>
    <dgm:pt modelId="{37CC7244-5BE1-4F5C-A29C-EBA9D7CEC97E}" type="pres">
      <dgm:prSet presAssocID="{D3F847DA-D471-41CA-ADE8-755CCEEFC071}" presName="composite" presStyleCnt="0"/>
      <dgm:spPr/>
    </dgm:pt>
    <dgm:pt modelId="{82B9C58B-8523-4479-91BD-D9F8972AAAA7}" type="pres">
      <dgm:prSet presAssocID="{D3F847DA-D471-41CA-ADE8-755CCEEFC071}" presName="Child" presStyleLbl="revTx" presStyleIdx="1" presStyleCnt="10">
        <dgm:presLayoutVars>
          <dgm:chMax val="0"/>
          <dgm:chPref val="0"/>
          <dgm:bulletEnabled val="1"/>
        </dgm:presLayoutVars>
      </dgm:prSet>
      <dgm:spPr/>
    </dgm:pt>
    <dgm:pt modelId="{FE19E12C-AF68-4991-AEE8-46DE69769DC8}" type="pres">
      <dgm:prSet presAssocID="{B0875C59-D572-436A-BCFC-6FB164CFC13C}" presName="sibTrans" presStyleCnt="0"/>
      <dgm:spPr/>
    </dgm:pt>
    <dgm:pt modelId="{9AC086D9-4C6B-4765-8369-50503C3572B0}" type="pres">
      <dgm:prSet presAssocID="{785F9278-758D-48CB-8D57-AAEFAE2E495E}" presName="ParentComposite" presStyleCnt="0"/>
      <dgm:spPr/>
    </dgm:pt>
    <dgm:pt modelId="{95D24531-8D59-4048-81D1-B31C8DA4757B}" type="pres">
      <dgm:prSet presAssocID="{785F9278-758D-48CB-8D57-AAEFAE2E495E}" presName="Chord" presStyleLbl="bgShp" presStyleIdx="1" presStyleCnt="5"/>
      <dgm:spPr/>
    </dgm:pt>
    <dgm:pt modelId="{843788CF-F23D-47F4-80C3-743A3969F7AA}" type="pres">
      <dgm:prSet presAssocID="{785F9278-758D-48CB-8D57-AAEFAE2E495E}" presName="Pie" presStyleLbl="alignNode1" presStyleIdx="1" presStyleCnt="5"/>
      <dgm:spPr/>
    </dgm:pt>
    <dgm:pt modelId="{A3BB8BDA-2474-4CAA-BFB7-303E14C92256}" type="pres">
      <dgm:prSet presAssocID="{785F9278-758D-48CB-8D57-AAEFAE2E495E}" presName="Parent" presStyleLbl="revTx" presStyleIdx="2" presStyleCnt="10">
        <dgm:presLayoutVars>
          <dgm:chMax val="1"/>
          <dgm:chPref val="1"/>
          <dgm:bulletEnabled val="1"/>
        </dgm:presLayoutVars>
      </dgm:prSet>
      <dgm:spPr/>
    </dgm:pt>
    <dgm:pt modelId="{B3BE454E-A306-4D0E-B30E-F48147477B65}" type="pres">
      <dgm:prSet presAssocID="{B7DCA33F-E315-456C-811E-F53BE8165E82}" presName="negSibTrans" presStyleCnt="0"/>
      <dgm:spPr/>
    </dgm:pt>
    <dgm:pt modelId="{C8EBDDED-2264-456F-B50C-AA0E425A0585}" type="pres">
      <dgm:prSet presAssocID="{785F9278-758D-48CB-8D57-AAEFAE2E495E}" presName="composite" presStyleCnt="0"/>
      <dgm:spPr/>
    </dgm:pt>
    <dgm:pt modelId="{CF2379F1-D9B2-4C24-8E65-F2B46E1C04CD}" type="pres">
      <dgm:prSet presAssocID="{785F9278-758D-48CB-8D57-AAEFAE2E495E}" presName="Child" presStyleLbl="revTx" presStyleIdx="3" presStyleCnt="10">
        <dgm:presLayoutVars>
          <dgm:chMax val="0"/>
          <dgm:chPref val="0"/>
          <dgm:bulletEnabled val="1"/>
        </dgm:presLayoutVars>
      </dgm:prSet>
      <dgm:spPr/>
    </dgm:pt>
    <dgm:pt modelId="{505D2CEC-07DC-4E7E-94CF-C38D50E3E68E}" type="pres">
      <dgm:prSet presAssocID="{CD105EB1-F806-40C1-BAFD-98AA816AE397}" presName="sibTrans" presStyleCnt="0"/>
      <dgm:spPr/>
    </dgm:pt>
    <dgm:pt modelId="{D625FF92-0D13-486B-A7BF-B59200E45BCF}" type="pres">
      <dgm:prSet presAssocID="{005CE57A-86D2-48CB-B933-B92D8D2650E2}" presName="ParentComposite" presStyleCnt="0"/>
      <dgm:spPr/>
    </dgm:pt>
    <dgm:pt modelId="{6FCC8D5F-5B3B-43B4-AD29-1B48BE6BB74D}" type="pres">
      <dgm:prSet presAssocID="{005CE57A-86D2-48CB-B933-B92D8D2650E2}" presName="Chord" presStyleLbl="bgShp" presStyleIdx="2" presStyleCnt="5"/>
      <dgm:spPr/>
    </dgm:pt>
    <dgm:pt modelId="{32D6D82B-3682-40D9-BB0E-96CFAE27EF6C}" type="pres">
      <dgm:prSet presAssocID="{005CE57A-86D2-48CB-B933-B92D8D2650E2}" presName="Pie" presStyleLbl="alignNode1" presStyleIdx="2" presStyleCnt="5"/>
      <dgm:spPr/>
    </dgm:pt>
    <dgm:pt modelId="{6DEBB02B-EFDE-4D50-B624-3359BB691746}" type="pres">
      <dgm:prSet presAssocID="{005CE57A-86D2-48CB-B933-B92D8D2650E2}" presName="Parent" presStyleLbl="revTx" presStyleIdx="4" presStyleCnt="10">
        <dgm:presLayoutVars>
          <dgm:chMax val="1"/>
          <dgm:chPref val="1"/>
          <dgm:bulletEnabled val="1"/>
        </dgm:presLayoutVars>
      </dgm:prSet>
      <dgm:spPr/>
    </dgm:pt>
    <dgm:pt modelId="{FE478FD9-3CFF-4E9A-B550-22A4421479AA}" type="pres">
      <dgm:prSet presAssocID="{2F0171CC-B466-4E7A-A426-C828F1F998B2}" presName="negSibTrans" presStyleCnt="0"/>
      <dgm:spPr/>
    </dgm:pt>
    <dgm:pt modelId="{70F7C4C3-E57B-4224-9E4C-8C9F64406297}" type="pres">
      <dgm:prSet presAssocID="{005CE57A-86D2-48CB-B933-B92D8D2650E2}" presName="composite" presStyleCnt="0"/>
      <dgm:spPr/>
    </dgm:pt>
    <dgm:pt modelId="{430F517D-E8AA-4467-8D0E-43DE9F39331A}" type="pres">
      <dgm:prSet presAssocID="{005CE57A-86D2-48CB-B933-B92D8D2650E2}" presName="Child" presStyleLbl="revTx" presStyleIdx="5" presStyleCnt="10">
        <dgm:presLayoutVars>
          <dgm:chMax val="0"/>
          <dgm:chPref val="0"/>
          <dgm:bulletEnabled val="1"/>
        </dgm:presLayoutVars>
      </dgm:prSet>
      <dgm:spPr/>
    </dgm:pt>
    <dgm:pt modelId="{4A4ADBF7-AB5C-4BB1-9AFB-CCCD22E1E451}" type="pres">
      <dgm:prSet presAssocID="{0C2F0107-7C06-4669-9BAF-2A24D631E430}" presName="sibTrans" presStyleCnt="0"/>
      <dgm:spPr/>
    </dgm:pt>
    <dgm:pt modelId="{480BA9C3-367C-4E38-A989-48697397AB08}" type="pres">
      <dgm:prSet presAssocID="{03BC73DA-10EF-4449-BA0F-B1B72B178386}" presName="ParentComposite" presStyleCnt="0"/>
      <dgm:spPr/>
    </dgm:pt>
    <dgm:pt modelId="{4852E629-94F6-438F-A668-2C75ADCAB177}" type="pres">
      <dgm:prSet presAssocID="{03BC73DA-10EF-4449-BA0F-B1B72B178386}" presName="Chord" presStyleLbl="bgShp" presStyleIdx="3" presStyleCnt="5"/>
      <dgm:spPr/>
    </dgm:pt>
    <dgm:pt modelId="{222A7AE6-EF2D-4A45-AB0F-77156750C787}" type="pres">
      <dgm:prSet presAssocID="{03BC73DA-10EF-4449-BA0F-B1B72B178386}" presName="Pie" presStyleLbl="alignNode1" presStyleIdx="3" presStyleCnt="5"/>
      <dgm:spPr/>
    </dgm:pt>
    <dgm:pt modelId="{C6BD2C45-FC2C-47D4-AF11-88BB47E30E8D}" type="pres">
      <dgm:prSet presAssocID="{03BC73DA-10EF-4449-BA0F-B1B72B178386}" presName="Parent" presStyleLbl="revTx" presStyleIdx="6" presStyleCnt="10">
        <dgm:presLayoutVars>
          <dgm:chMax val="1"/>
          <dgm:chPref val="1"/>
          <dgm:bulletEnabled val="1"/>
        </dgm:presLayoutVars>
      </dgm:prSet>
      <dgm:spPr/>
    </dgm:pt>
    <dgm:pt modelId="{9BE8AD47-6CBB-44F9-92C1-BBF69AE609BE}" type="pres">
      <dgm:prSet presAssocID="{E3597C44-95BE-4A4B-B1DA-AFF179137E59}" presName="negSibTrans" presStyleCnt="0"/>
      <dgm:spPr/>
    </dgm:pt>
    <dgm:pt modelId="{B0FA479B-6D26-4CD1-B010-AB42296448FF}" type="pres">
      <dgm:prSet presAssocID="{03BC73DA-10EF-4449-BA0F-B1B72B178386}" presName="composite" presStyleCnt="0"/>
      <dgm:spPr/>
    </dgm:pt>
    <dgm:pt modelId="{BF2817CB-1E37-4E80-A76F-6B2961764B91}" type="pres">
      <dgm:prSet presAssocID="{03BC73DA-10EF-4449-BA0F-B1B72B178386}" presName="Child" presStyleLbl="revTx" presStyleIdx="7" presStyleCnt="10">
        <dgm:presLayoutVars>
          <dgm:chMax val="0"/>
          <dgm:chPref val="0"/>
          <dgm:bulletEnabled val="1"/>
        </dgm:presLayoutVars>
      </dgm:prSet>
      <dgm:spPr/>
    </dgm:pt>
    <dgm:pt modelId="{3F440293-2BF2-41D8-A6B7-1C043C4D1321}" type="pres">
      <dgm:prSet presAssocID="{53C72DDF-FE90-4C09-AE49-5285C3CD9F0F}" presName="sibTrans" presStyleCnt="0"/>
      <dgm:spPr/>
    </dgm:pt>
    <dgm:pt modelId="{F1F79EBC-F47D-45C4-A41E-B3D148D429E3}" type="pres">
      <dgm:prSet presAssocID="{AEA3B6A8-077B-47F3-9874-3F4AAE273E03}" presName="ParentComposite" presStyleCnt="0"/>
      <dgm:spPr/>
    </dgm:pt>
    <dgm:pt modelId="{BE55BBE6-5AE1-4E7D-BDD8-2E16BF14FDD8}" type="pres">
      <dgm:prSet presAssocID="{AEA3B6A8-077B-47F3-9874-3F4AAE273E03}" presName="Chord" presStyleLbl="bgShp" presStyleIdx="4" presStyleCnt="5"/>
      <dgm:spPr/>
    </dgm:pt>
    <dgm:pt modelId="{68D7DD2C-4343-46A2-964E-83285461A098}" type="pres">
      <dgm:prSet presAssocID="{AEA3B6A8-077B-47F3-9874-3F4AAE273E03}" presName="Pie" presStyleLbl="alignNode1" presStyleIdx="4" presStyleCnt="5"/>
      <dgm:spPr/>
    </dgm:pt>
    <dgm:pt modelId="{89CBBDAE-4367-4F51-A4DB-AEDF1B42DFFD}" type="pres">
      <dgm:prSet presAssocID="{AEA3B6A8-077B-47F3-9874-3F4AAE273E03}" presName="Parent" presStyleLbl="revTx" presStyleIdx="8" presStyleCnt="10">
        <dgm:presLayoutVars>
          <dgm:chMax val="1"/>
          <dgm:chPref val="1"/>
          <dgm:bulletEnabled val="1"/>
        </dgm:presLayoutVars>
      </dgm:prSet>
      <dgm:spPr/>
    </dgm:pt>
    <dgm:pt modelId="{D0F4F8D9-05F0-430C-AFFC-5D8809A17B36}" type="pres">
      <dgm:prSet presAssocID="{F2617862-4383-4131-9D94-4A706201FEE2}" presName="negSibTrans" presStyleCnt="0"/>
      <dgm:spPr/>
    </dgm:pt>
    <dgm:pt modelId="{B1C88C3D-38AB-4D14-BA20-B86A40C0757C}" type="pres">
      <dgm:prSet presAssocID="{AEA3B6A8-077B-47F3-9874-3F4AAE273E03}" presName="composite" presStyleCnt="0"/>
      <dgm:spPr/>
    </dgm:pt>
    <dgm:pt modelId="{D040E244-B06C-4B83-9198-3C7BDDC35E63}" type="pres">
      <dgm:prSet presAssocID="{AEA3B6A8-077B-47F3-9874-3F4AAE273E03}" presName="Child" presStyleLbl="revTx" presStyleIdx="9" presStyleCnt="10">
        <dgm:presLayoutVars>
          <dgm:chMax val="0"/>
          <dgm:chPref val="0"/>
          <dgm:bulletEnabled val="1"/>
        </dgm:presLayoutVars>
      </dgm:prSet>
      <dgm:spPr/>
    </dgm:pt>
  </dgm:ptLst>
  <dgm:cxnLst>
    <dgm:cxn modelId="{4D95AF19-A1C5-4188-BF48-B9CD21A0A1EE}" type="presOf" srcId="{0FCB1A64-BEC0-4AD8-B319-BA74255DC244}" destId="{CF2379F1-D9B2-4C24-8E65-F2B46E1C04CD}" srcOrd="0" destOrd="0" presId="urn:microsoft.com/office/officeart/2009/3/layout/PieProcess"/>
    <dgm:cxn modelId="{6867A127-332D-4BDD-BB20-3C682EB6ED7B}" type="presOf" srcId="{C35E4223-7007-4806-9C3A-980D25BDB6F8}" destId="{82B9C58B-8523-4479-91BD-D9F8972AAAA7}" srcOrd="0" destOrd="0" presId="urn:microsoft.com/office/officeart/2009/3/layout/PieProcess"/>
    <dgm:cxn modelId="{94340E28-EF8B-4D52-8E0C-7DC0E9A62F68}" type="presOf" srcId="{AEA3B6A8-077B-47F3-9874-3F4AAE273E03}" destId="{89CBBDAE-4367-4F51-A4DB-AEDF1B42DFFD}" srcOrd="0" destOrd="0" presId="urn:microsoft.com/office/officeart/2009/3/layout/PieProcess"/>
    <dgm:cxn modelId="{3F37745D-68B9-48C4-9287-6474CEF596C8}" srcId="{005CE57A-86D2-48CB-B933-B92D8D2650E2}" destId="{C2902A16-BE3A-467C-ACB2-092A982CBBC2}" srcOrd="0" destOrd="0" parTransId="{5C0975A7-40F5-4C42-9877-764FC0E9FA61}" sibTransId="{2F0171CC-B466-4E7A-A426-C828F1F998B2}"/>
    <dgm:cxn modelId="{418BB260-C2B0-4FC7-8EB1-8AC64B570F20}" srcId="{2DF7F3A1-0B62-440D-845F-08BDF91D1247}" destId="{AEA3B6A8-077B-47F3-9874-3F4AAE273E03}" srcOrd="4" destOrd="0" parTransId="{7BA39910-5DFA-48EF-88F6-7FB3240795E4}" sibTransId="{C349A90B-ABF6-41CB-8E2E-4038B990768B}"/>
    <dgm:cxn modelId="{08606262-993C-4374-886E-EE8360D4B14F}" type="presOf" srcId="{785F9278-758D-48CB-8D57-AAEFAE2E495E}" destId="{A3BB8BDA-2474-4CAA-BFB7-303E14C92256}" srcOrd="0" destOrd="0" presId="urn:microsoft.com/office/officeart/2009/3/layout/PieProcess"/>
    <dgm:cxn modelId="{90943567-E257-4EA9-8A4B-22B545415144}" srcId="{03BC73DA-10EF-4449-BA0F-B1B72B178386}" destId="{A49D2ED2-029D-46BF-9705-54400CD048E8}" srcOrd="0" destOrd="0" parTransId="{E87436F3-E9FE-4180-8248-308400D26ECD}" sibTransId="{E3597C44-95BE-4A4B-B1DA-AFF179137E59}"/>
    <dgm:cxn modelId="{2A556648-532C-4AF4-9D8D-4DCC00C26DAF}" srcId="{2DF7F3A1-0B62-440D-845F-08BDF91D1247}" destId="{785F9278-758D-48CB-8D57-AAEFAE2E495E}" srcOrd="1" destOrd="0" parTransId="{A0FDC791-8C15-4655-8D58-921B51DB6FE1}" sibTransId="{CD105EB1-F806-40C1-BAFD-98AA816AE397}"/>
    <dgm:cxn modelId="{6C527D6A-C619-4E00-A7DA-18681E0BA1E4}" srcId="{2DF7F3A1-0B62-440D-845F-08BDF91D1247}" destId="{005CE57A-86D2-48CB-B933-B92D8D2650E2}" srcOrd="2" destOrd="0" parTransId="{FB8516BE-CC15-46A6-8B91-27BA74553F18}" sibTransId="{0C2F0107-7C06-4669-9BAF-2A24D631E430}"/>
    <dgm:cxn modelId="{2ED79773-9FE1-4AC7-97BB-6D1BB7D18166}" type="presOf" srcId="{34A6E7CA-778A-4D45-893A-CECD245C75AB}" destId="{D040E244-B06C-4B83-9198-3C7BDDC35E63}" srcOrd="0" destOrd="0" presId="urn:microsoft.com/office/officeart/2009/3/layout/PieProcess"/>
    <dgm:cxn modelId="{0E045757-E30D-440D-9319-5CB68858BFE2}" type="presOf" srcId="{A49D2ED2-029D-46BF-9705-54400CD048E8}" destId="{BF2817CB-1E37-4E80-A76F-6B2961764B91}" srcOrd="0" destOrd="0" presId="urn:microsoft.com/office/officeart/2009/3/layout/PieProcess"/>
    <dgm:cxn modelId="{27BB557F-D25A-4E19-AC1E-C272E97B6785}" type="presOf" srcId="{C2902A16-BE3A-467C-ACB2-092A982CBBC2}" destId="{430F517D-E8AA-4467-8D0E-43DE9F39331A}" srcOrd="0" destOrd="0" presId="urn:microsoft.com/office/officeart/2009/3/layout/PieProcess"/>
    <dgm:cxn modelId="{58FB7886-3A16-4305-8CCC-EB05D5304958}" srcId="{D3F847DA-D471-41CA-ADE8-755CCEEFC071}" destId="{C35E4223-7007-4806-9C3A-980D25BDB6F8}" srcOrd="0" destOrd="0" parTransId="{11E19797-5FB5-48DA-BA1D-C0D313923D79}" sibTransId="{6A474E11-52E1-4DF8-8140-7809A3848EE3}"/>
    <dgm:cxn modelId="{07E60788-34A9-4E7C-9763-04CC098CD5E3}" srcId="{2DF7F3A1-0B62-440D-845F-08BDF91D1247}" destId="{03BC73DA-10EF-4449-BA0F-B1B72B178386}" srcOrd="3" destOrd="0" parTransId="{205FC6A7-97D0-4981-8F90-9746DB3F3969}" sibTransId="{53C72DDF-FE90-4C09-AE49-5285C3CD9F0F}"/>
    <dgm:cxn modelId="{6D71A38A-65D2-495A-B069-8B90E584A5D4}" srcId="{2DF7F3A1-0B62-440D-845F-08BDF91D1247}" destId="{D3F847DA-D471-41CA-ADE8-755CCEEFC071}" srcOrd="0" destOrd="0" parTransId="{884C7452-29B4-46DB-8D91-F8054654FCB8}" sibTransId="{B0875C59-D572-436A-BCFC-6FB164CFC13C}"/>
    <dgm:cxn modelId="{14A31C90-BFF6-4378-91FD-1F06352454C5}" srcId="{AEA3B6A8-077B-47F3-9874-3F4AAE273E03}" destId="{34A6E7CA-778A-4D45-893A-CECD245C75AB}" srcOrd="0" destOrd="0" parTransId="{8EE7CB0C-A946-4A8F-B63D-7ADA20C8A0E2}" sibTransId="{F2617862-4383-4131-9D94-4A706201FEE2}"/>
    <dgm:cxn modelId="{E79DF596-842A-4B63-8190-F68C3336E95E}" type="presOf" srcId="{03BC73DA-10EF-4449-BA0F-B1B72B178386}" destId="{C6BD2C45-FC2C-47D4-AF11-88BB47E30E8D}" srcOrd="0" destOrd="0" presId="urn:microsoft.com/office/officeart/2009/3/layout/PieProcess"/>
    <dgm:cxn modelId="{649171A6-964A-4DF6-B3E3-457FC16F4386}" srcId="{785F9278-758D-48CB-8D57-AAEFAE2E495E}" destId="{0FCB1A64-BEC0-4AD8-B319-BA74255DC244}" srcOrd="0" destOrd="0" parTransId="{AECED7F6-D8C9-4D28-B5F4-CDE2D0210C59}" sibTransId="{B7DCA33F-E315-456C-811E-F53BE8165E82}"/>
    <dgm:cxn modelId="{1DFE97AC-3CB6-4752-B096-44EC70BF3E15}" type="presOf" srcId="{D3F847DA-D471-41CA-ADE8-755CCEEFC071}" destId="{4E875BFE-C018-4E47-8672-88E6BB26973D}" srcOrd="0" destOrd="0" presId="urn:microsoft.com/office/officeart/2009/3/layout/PieProcess"/>
    <dgm:cxn modelId="{EC7DE0F0-AD0C-4487-9CA7-7274F1DDC6ED}" type="presOf" srcId="{005CE57A-86D2-48CB-B933-B92D8D2650E2}" destId="{6DEBB02B-EFDE-4D50-B624-3359BB691746}" srcOrd="0" destOrd="0" presId="urn:microsoft.com/office/officeart/2009/3/layout/PieProcess"/>
    <dgm:cxn modelId="{8699D2FE-5C90-4316-B1A9-C74E04A79539}" type="presOf" srcId="{2DF7F3A1-0B62-440D-845F-08BDF91D1247}" destId="{EDD7AD59-F4D5-47AD-875C-3ED8A0119E21}" srcOrd="0" destOrd="0" presId="urn:microsoft.com/office/officeart/2009/3/layout/PieProcess"/>
    <dgm:cxn modelId="{B9853E2D-4CB1-4562-BE35-2435F9C17209}" type="presParOf" srcId="{EDD7AD59-F4D5-47AD-875C-3ED8A0119E21}" destId="{17331FA3-900A-4E8F-9885-58B34ED4A1B5}" srcOrd="0" destOrd="0" presId="urn:microsoft.com/office/officeart/2009/3/layout/PieProcess"/>
    <dgm:cxn modelId="{82BE2E9D-4095-40FD-92FD-13871D71FD5D}" type="presParOf" srcId="{17331FA3-900A-4E8F-9885-58B34ED4A1B5}" destId="{AD14A2DC-916E-4F59-A28E-9F4A0855FEB7}" srcOrd="0" destOrd="0" presId="urn:microsoft.com/office/officeart/2009/3/layout/PieProcess"/>
    <dgm:cxn modelId="{285C85F4-E604-40A5-922C-C2C754AAD37E}" type="presParOf" srcId="{17331FA3-900A-4E8F-9885-58B34ED4A1B5}" destId="{41D213FA-8BDD-4BA0-91E6-4BF8E30D4BD6}" srcOrd="1" destOrd="0" presId="urn:microsoft.com/office/officeart/2009/3/layout/PieProcess"/>
    <dgm:cxn modelId="{E692111F-275D-42B5-9C2A-0175CC7C35D9}" type="presParOf" srcId="{17331FA3-900A-4E8F-9885-58B34ED4A1B5}" destId="{4E875BFE-C018-4E47-8672-88E6BB26973D}" srcOrd="2" destOrd="0" presId="urn:microsoft.com/office/officeart/2009/3/layout/PieProcess"/>
    <dgm:cxn modelId="{4B7F3BB9-F077-408B-B0D4-25CF32FFD78D}" type="presParOf" srcId="{EDD7AD59-F4D5-47AD-875C-3ED8A0119E21}" destId="{A8BCE552-37E3-469D-BD22-49230C2C9922}" srcOrd="1" destOrd="0" presId="urn:microsoft.com/office/officeart/2009/3/layout/PieProcess"/>
    <dgm:cxn modelId="{31143182-4DCA-4461-822C-95A867730111}" type="presParOf" srcId="{EDD7AD59-F4D5-47AD-875C-3ED8A0119E21}" destId="{37CC7244-5BE1-4F5C-A29C-EBA9D7CEC97E}" srcOrd="2" destOrd="0" presId="urn:microsoft.com/office/officeart/2009/3/layout/PieProcess"/>
    <dgm:cxn modelId="{10B87591-88C0-40D1-A755-AAE704B61585}" type="presParOf" srcId="{37CC7244-5BE1-4F5C-A29C-EBA9D7CEC97E}" destId="{82B9C58B-8523-4479-91BD-D9F8972AAAA7}" srcOrd="0" destOrd="0" presId="urn:microsoft.com/office/officeart/2009/3/layout/PieProcess"/>
    <dgm:cxn modelId="{0CB04104-AD39-4AFA-85C2-77E53C2BDF9B}" type="presParOf" srcId="{EDD7AD59-F4D5-47AD-875C-3ED8A0119E21}" destId="{FE19E12C-AF68-4991-AEE8-46DE69769DC8}" srcOrd="3" destOrd="0" presId="urn:microsoft.com/office/officeart/2009/3/layout/PieProcess"/>
    <dgm:cxn modelId="{D0ACA571-8FED-4BE7-A1D1-01EDC00781B6}" type="presParOf" srcId="{EDD7AD59-F4D5-47AD-875C-3ED8A0119E21}" destId="{9AC086D9-4C6B-4765-8369-50503C3572B0}" srcOrd="4" destOrd="0" presId="urn:microsoft.com/office/officeart/2009/3/layout/PieProcess"/>
    <dgm:cxn modelId="{270AFB4D-E64D-497E-BA14-CDBFEC6428AB}" type="presParOf" srcId="{9AC086D9-4C6B-4765-8369-50503C3572B0}" destId="{95D24531-8D59-4048-81D1-B31C8DA4757B}" srcOrd="0" destOrd="0" presId="urn:microsoft.com/office/officeart/2009/3/layout/PieProcess"/>
    <dgm:cxn modelId="{E34857B6-C385-4AD7-8D3B-5E4E4E4EFAF5}" type="presParOf" srcId="{9AC086D9-4C6B-4765-8369-50503C3572B0}" destId="{843788CF-F23D-47F4-80C3-743A3969F7AA}" srcOrd="1" destOrd="0" presId="urn:microsoft.com/office/officeart/2009/3/layout/PieProcess"/>
    <dgm:cxn modelId="{06820D95-E7C5-4E7E-AAA1-4D809B779A3C}" type="presParOf" srcId="{9AC086D9-4C6B-4765-8369-50503C3572B0}" destId="{A3BB8BDA-2474-4CAA-BFB7-303E14C92256}" srcOrd="2" destOrd="0" presId="urn:microsoft.com/office/officeart/2009/3/layout/PieProcess"/>
    <dgm:cxn modelId="{16703A70-5FB3-4C9A-9CAC-8DBB4418CA47}" type="presParOf" srcId="{EDD7AD59-F4D5-47AD-875C-3ED8A0119E21}" destId="{B3BE454E-A306-4D0E-B30E-F48147477B65}" srcOrd="5" destOrd="0" presId="urn:microsoft.com/office/officeart/2009/3/layout/PieProcess"/>
    <dgm:cxn modelId="{DC67565A-1DDF-4324-8CD7-DA9253DF7E44}" type="presParOf" srcId="{EDD7AD59-F4D5-47AD-875C-3ED8A0119E21}" destId="{C8EBDDED-2264-456F-B50C-AA0E425A0585}" srcOrd="6" destOrd="0" presId="urn:microsoft.com/office/officeart/2009/3/layout/PieProcess"/>
    <dgm:cxn modelId="{91758879-4D3B-4D99-9266-603173A40536}" type="presParOf" srcId="{C8EBDDED-2264-456F-B50C-AA0E425A0585}" destId="{CF2379F1-D9B2-4C24-8E65-F2B46E1C04CD}" srcOrd="0" destOrd="0" presId="urn:microsoft.com/office/officeart/2009/3/layout/PieProcess"/>
    <dgm:cxn modelId="{8B96A4F5-69BA-4F3C-84B6-33F215647979}" type="presParOf" srcId="{EDD7AD59-F4D5-47AD-875C-3ED8A0119E21}" destId="{505D2CEC-07DC-4E7E-94CF-C38D50E3E68E}" srcOrd="7" destOrd="0" presId="urn:microsoft.com/office/officeart/2009/3/layout/PieProcess"/>
    <dgm:cxn modelId="{2F844CC9-8A83-4749-AFD7-A2A6DFA1EAFC}" type="presParOf" srcId="{EDD7AD59-F4D5-47AD-875C-3ED8A0119E21}" destId="{D625FF92-0D13-486B-A7BF-B59200E45BCF}" srcOrd="8" destOrd="0" presId="urn:microsoft.com/office/officeart/2009/3/layout/PieProcess"/>
    <dgm:cxn modelId="{74EB5AD1-D5BF-4857-9974-56E3F5FB1E5F}" type="presParOf" srcId="{D625FF92-0D13-486B-A7BF-B59200E45BCF}" destId="{6FCC8D5F-5B3B-43B4-AD29-1B48BE6BB74D}" srcOrd="0" destOrd="0" presId="urn:microsoft.com/office/officeart/2009/3/layout/PieProcess"/>
    <dgm:cxn modelId="{28130F2D-D342-44AA-B899-55E7148D6AA9}" type="presParOf" srcId="{D625FF92-0D13-486B-A7BF-B59200E45BCF}" destId="{32D6D82B-3682-40D9-BB0E-96CFAE27EF6C}" srcOrd="1" destOrd="0" presId="urn:microsoft.com/office/officeart/2009/3/layout/PieProcess"/>
    <dgm:cxn modelId="{77C579A6-D151-488C-9DD2-B24BDB94741A}" type="presParOf" srcId="{D625FF92-0D13-486B-A7BF-B59200E45BCF}" destId="{6DEBB02B-EFDE-4D50-B624-3359BB691746}" srcOrd="2" destOrd="0" presId="urn:microsoft.com/office/officeart/2009/3/layout/PieProcess"/>
    <dgm:cxn modelId="{5A277326-A77D-498A-A231-3182A974925D}" type="presParOf" srcId="{EDD7AD59-F4D5-47AD-875C-3ED8A0119E21}" destId="{FE478FD9-3CFF-4E9A-B550-22A4421479AA}" srcOrd="9" destOrd="0" presId="urn:microsoft.com/office/officeart/2009/3/layout/PieProcess"/>
    <dgm:cxn modelId="{7E1BE063-72AB-49F4-8A54-987B33CAD368}" type="presParOf" srcId="{EDD7AD59-F4D5-47AD-875C-3ED8A0119E21}" destId="{70F7C4C3-E57B-4224-9E4C-8C9F64406297}" srcOrd="10" destOrd="0" presId="urn:microsoft.com/office/officeart/2009/3/layout/PieProcess"/>
    <dgm:cxn modelId="{A18C2A99-E729-44DD-A9BC-6B46647F9EE3}" type="presParOf" srcId="{70F7C4C3-E57B-4224-9E4C-8C9F64406297}" destId="{430F517D-E8AA-4467-8D0E-43DE9F39331A}" srcOrd="0" destOrd="0" presId="urn:microsoft.com/office/officeart/2009/3/layout/PieProcess"/>
    <dgm:cxn modelId="{E19759C9-CE02-4FF3-9FE5-B32392C5ACED}" type="presParOf" srcId="{EDD7AD59-F4D5-47AD-875C-3ED8A0119E21}" destId="{4A4ADBF7-AB5C-4BB1-9AFB-CCCD22E1E451}" srcOrd="11" destOrd="0" presId="urn:microsoft.com/office/officeart/2009/3/layout/PieProcess"/>
    <dgm:cxn modelId="{4EC2CFAF-0100-45CB-898A-5765B2B3D686}" type="presParOf" srcId="{EDD7AD59-F4D5-47AD-875C-3ED8A0119E21}" destId="{480BA9C3-367C-4E38-A989-48697397AB08}" srcOrd="12" destOrd="0" presId="urn:microsoft.com/office/officeart/2009/3/layout/PieProcess"/>
    <dgm:cxn modelId="{E201B6B3-E588-4515-896D-AB27D4DADF63}" type="presParOf" srcId="{480BA9C3-367C-4E38-A989-48697397AB08}" destId="{4852E629-94F6-438F-A668-2C75ADCAB177}" srcOrd="0" destOrd="0" presId="urn:microsoft.com/office/officeart/2009/3/layout/PieProcess"/>
    <dgm:cxn modelId="{7D4A7BD6-DA9E-432E-A91C-A92771977D7E}" type="presParOf" srcId="{480BA9C3-367C-4E38-A989-48697397AB08}" destId="{222A7AE6-EF2D-4A45-AB0F-77156750C787}" srcOrd="1" destOrd="0" presId="urn:microsoft.com/office/officeart/2009/3/layout/PieProcess"/>
    <dgm:cxn modelId="{6E07377E-ED1F-4DBA-8412-0107202E8046}" type="presParOf" srcId="{480BA9C3-367C-4E38-A989-48697397AB08}" destId="{C6BD2C45-FC2C-47D4-AF11-88BB47E30E8D}" srcOrd="2" destOrd="0" presId="urn:microsoft.com/office/officeart/2009/3/layout/PieProcess"/>
    <dgm:cxn modelId="{B588717A-CB95-4BF4-8DFE-275D98A72CA6}" type="presParOf" srcId="{EDD7AD59-F4D5-47AD-875C-3ED8A0119E21}" destId="{9BE8AD47-6CBB-44F9-92C1-BBF69AE609BE}" srcOrd="13" destOrd="0" presId="urn:microsoft.com/office/officeart/2009/3/layout/PieProcess"/>
    <dgm:cxn modelId="{EDADF0DA-1EB4-4C80-A44A-24BA85E35376}" type="presParOf" srcId="{EDD7AD59-F4D5-47AD-875C-3ED8A0119E21}" destId="{B0FA479B-6D26-4CD1-B010-AB42296448FF}" srcOrd="14" destOrd="0" presId="urn:microsoft.com/office/officeart/2009/3/layout/PieProcess"/>
    <dgm:cxn modelId="{EDE48AD7-AFDA-4726-A5D1-F5735D7B91E1}" type="presParOf" srcId="{B0FA479B-6D26-4CD1-B010-AB42296448FF}" destId="{BF2817CB-1E37-4E80-A76F-6B2961764B91}" srcOrd="0" destOrd="0" presId="urn:microsoft.com/office/officeart/2009/3/layout/PieProcess"/>
    <dgm:cxn modelId="{C40D7877-682A-4F74-85FD-A34C7FDB0275}" type="presParOf" srcId="{EDD7AD59-F4D5-47AD-875C-3ED8A0119E21}" destId="{3F440293-2BF2-41D8-A6B7-1C043C4D1321}" srcOrd="15" destOrd="0" presId="urn:microsoft.com/office/officeart/2009/3/layout/PieProcess"/>
    <dgm:cxn modelId="{3B7740E3-186C-44FD-9D12-01D8043D5764}" type="presParOf" srcId="{EDD7AD59-F4D5-47AD-875C-3ED8A0119E21}" destId="{F1F79EBC-F47D-45C4-A41E-B3D148D429E3}" srcOrd="16" destOrd="0" presId="urn:microsoft.com/office/officeart/2009/3/layout/PieProcess"/>
    <dgm:cxn modelId="{4E25390B-A13C-436C-AAA9-91A9ED082528}" type="presParOf" srcId="{F1F79EBC-F47D-45C4-A41E-B3D148D429E3}" destId="{BE55BBE6-5AE1-4E7D-BDD8-2E16BF14FDD8}" srcOrd="0" destOrd="0" presId="urn:microsoft.com/office/officeart/2009/3/layout/PieProcess"/>
    <dgm:cxn modelId="{B5D2A733-A8F0-46AB-9B73-B410C384A61D}" type="presParOf" srcId="{F1F79EBC-F47D-45C4-A41E-B3D148D429E3}" destId="{68D7DD2C-4343-46A2-964E-83285461A098}" srcOrd="1" destOrd="0" presId="urn:microsoft.com/office/officeart/2009/3/layout/PieProcess"/>
    <dgm:cxn modelId="{AF0989A3-FD87-42F1-9909-8B58E6F3D6AC}" type="presParOf" srcId="{F1F79EBC-F47D-45C4-A41E-B3D148D429E3}" destId="{89CBBDAE-4367-4F51-A4DB-AEDF1B42DFFD}" srcOrd="2" destOrd="0" presId="urn:microsoft.com/office/officeart/2009/3/layout/PieProcess"/>
    <dgm:cxn modelId="{6EE8FF4E-642C-44BF-9789-5561D4BA65A8}" type="presParOf" srcId="{EDD7AD59-F4D5-47AD-875C-3ED8A0119E21}" destId="{D0F4F8D9-05F0-430C-AFFC-5D8809A17B36}" srcOrd="17" destOrd="0" presId="urn:microsoft.com/office/officeart/2009/3/layout/PieProcess"/>
    <dgm:cxn modelId="{4E5AD407-1715-4DBD-8849-2B0AE9F9AA44}" type="presParOf" srcId="{EDD7AD59-F4D5-47AD-875C-3ED8A0119E21}" destId="{B1C88C3D-38AB-4D14-BA20-B86A40C0757C}" srcOrd="18" destOrd="0" presId="urn:microsoft.com/office/officeart/2009/3/layout/PieProcess"/>
    <dgm:cxn modelId="{8F239FEF-4134-4A0B-A32C-E2A8E82AC00B}" type="presParOf" srcId="{B1C88C3D-38AB-4D14-BA20-B86A40C0757C}" destId="{D040E244-B06C-4B83-9198-3C7BDDC35E63}" srcOrd="0" destOrd="0" presId="urn:microsoft.com/office/officeart/2009/3/layout/Pie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400774F-0991-4CE0-9F25-B236518E9EA3}"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SG"/>
        </a:p>
      </dgm:t>
    </dgm:pt>
    <dgm:pt modelId="{53CD6254-6700-4133-A7A3-72CF42605629}">
      <dgm:prSet phldrT="[Text]"/>
      <dgm:spPr/>
      <dgm:t>
        <a:bodyPr/>
        <a:lstStyle/>
        <a:p>
          <a:pPr>
            <a:buSzPts val="1400"/>
            <a:buChar char="◦"/>
          </a:pPr>
          <a:r>
            <a:rPr lang="en-SG" b="1" dirty="0"/>
            <a:t>Safe operation:</a:t>
          </a:r>
          <a:endParaRPr lang="en-SG" u="none" dirty="0"/>
        </a:p>
      </dgm:t>
    </dgm:pt>
    <dgm:pt modelId="{BBFCEC5D-DA95-445B-8AEB-79CE2246E472}" type="parTrans" cxnId="{21D01108-EBC2-4A84-B8CC-E4ED6E978338}">
      <dgm:prSet/>
      <dgm:spPr/>
      <dgm:t>
        <a:bodyPr/>
        <a:lstStyle/>
        <a:p>
          <a:endParaRPr lang="en-SG"/>
        </a:p>
      </dgm:t>
    </dgm:pt>
    <dgm:pt modelId="{6DA92FA4-EC3C-4578-8B7A-7A8F4A18A0D9}" type="sibTrans" cxnId="{21D01108-EBC2-4A84-B8CC-E4ED6E978338}">
      <dgm:prSet/>
      <dgm:spPr/>
      <dgm:t>
        <a:bodyPr/>
        <a:lstStyle/>
        <a:p>
          <a:endParaRPr lang="en-SG"/>
        </a:p>
      </dgm:t>
    </dgm:pt>
    <dgm:pt modelId="{56B71247-49AA-483A-8B79-D2FDBE839AAD}">
      <dgm:prSet/>
      <dgm:spPr/>
      <dgm:t>
        <a:bodyPr/>
        <a:lstStyle/>
        <a:p>
          <a:r>
            <a:rPr lang="en-US" dirty="0"/>
            <a:t>This Vending machine control circuit does not contain any hazardous power source or any component that has to be disposed carefully. Also the circuit operates on low voltage hence the whole design assures safety.</a:t>
          </a:r>
        </a:p>
      </dgm:t>
    </dgm:pt>
    <dgm:pt modelId="{0EBB1A8A-DCE8-4A74-9C07-7D2995F52D4D}" type="parTrans" cxnId="{DD9B6800-B479-4AD9-8AD2-5B64D8E91504}">
      <dgm:prSet/>
      <dgm:spPr/>
      <dgm:t>
        <a:bodyPr/>
        <a:lstStyle/>
        <a:p>
          <a:endParaRPr lang="en-SG"/>
        </a:p>
      </dgm:t>
    </dgm:pt>
    <dgm:pt modelId="{873BCE37-E00D-461C-9DB3-D0668C17808B}" type="sibTrans" cxnId="{DD9B6800-B479-4AD9-8AD2-5B64D8E91504}">
      <dgm:prSet/>
      <dgm:spPr/>
      <dgm:t>
        <a:bodyPr/>
        <a:lstStyle/>
        <a:p>
          <a:endParaRPr lang="en-SG"/>
        </a:p>
      </dgm:t>
    </dgm:pt>
    <dgm:pt modelId="{F3F4C64D-0277-4146-9C8E-6644FE025DA4}" type="pres">
      <dgm:prSet presAssocID="{E400774F-0991-4CE0-9F25-B236518E9EA3}" presName="Name0" presStyleCnt="0">
        <dgm:presLayoutVars>
          <dgm:dir/>
          <dgm:animLvl val="lvl"/>
          <dgm:resizeHandles val="exact"/>
        </dgm:presLayoutVars>
      </dgm:prSet>
      <dgm:spPr/>
    </dgm:pt>
    <dgm:pt modelId="{C5696FB3-1883-4633-B62A-7ED05942D586}" type="pres">
      <dgm:prSet presAssocID="{53CD6254-6700-4133-A7A3-72CF42605629}" presName="linNode" presStyleCnt="0"/>
      <dgm:spPr/>
    </dgm:pt>
    <dgm:pt modelId="{3169C3E4-8F51-4D7C-A57F-BAB9BAB0BBD0}" type="pres">
      <dgm:prSet presAssocID="{53CD6254-6700-4133-A7A3-72CF42605629}" presName="parentText" presStyleLbl="node1" presStyleIdx="0" presStyleCnt="1">
        <dgm:presLayoutVars>
          <dgm:chMax val="1"/>
          <dgm:bulletEnabled val="1"/>
        </dgm:presLayoutVars>
      </dgm:prSet>
      <dgm:spPr/>
    </dgm:pt>
    <dgm:pt modelId="{8E069AEA-BB57-4D19-A191-CCED3627234B}" type="pres">
      <dgm:prSet presAssocID="{53CD6254-6700-4133-A7A3-72CF42605629}" presName="descendantText" presStyleLbl="alignAccFollowNode1" presStyleIdx="0" presStyleCnt="1">
        <dgm:presLayoutVars>
          <dgm:bulletEnabled val="1"/>
        </dgm:presLayoutVars>
      </dgm:prSet>
      <dgm:spPr/>
    </dgm:pt>
  </dgm:ptLst>
  <dgm:cxnLst>
    <dgm:cxn modelId="{DD9B6800-B479-4AD9-8AD2-5B64D8E91504}" srcId="{53CD6254-6700-4133-A7A3-72CF42605629}" destId="{56B71247-49AA-483A-8B79-D2FDBE839AAD}" srcOrd="0" destOrd="0" parTransId="{0EBB1A8A-DCE8-4A74-9C07-7D2995F52D4D}" sibTransId="{873BCE37-E00D-461C-9DB3-D0668C17808B}"/>
    <dgm:cxn modelId="{21D01108-EBC2-4A84-B8CC-E4ED6E978338}" srcId="{E400774F-0991-4CE0-9F25-B236518E9EA3}" destId="{53CD6254-6700-4133-A7A3-72CF42605629}" srcOrd="0" destOrd="0" parTransId="{BBFCEC5D-DA95-445B-8AEB-79CE2246E472}" sibTransId="{6DA92FA4-EC3C-4578-8B7A-7A8F4A18A0D9}"/>
    <dgm:cxn modelId="{60480648-F39B-4F10-804C-CCB3474C67AA}" type="presOf" srcId="{E400774F-0991-4CE0-9F25-B236518E9EA3}" destId="{F3F4C64D-0277-4146-9C8E-6644FE025DA4}" srcOrd="0" destOrd="0" presId="urn:microsoft.com/office/officeart/2005/8/layout/vList5"/>
    <dgm:cxn modelId="{28C33C9E-A805-4D67-82DE-1ED03BD85C63}" type="presOf" srcId="{53CD6254-6700-4133-A7A3-72CF42605629}" destId="{3169C3E4-8F51-4D7C-A57F-BAB9BAB0BBD0}" srcOrd="0" destOrd="0" presId="urn:microsoft.com/office/officeart/2005/8/layout/vList5"/>
    <dgm:cxn modelId="{4DCA79E7-666A-4B6B-9815-0192CA8FEBC8}" type="presOf" srcId="{56B71247-49AA-483A-8B79-D2FDBE839AAD}" destId="{8E069AEA-BB57-4D19-A191-CCED3627234B}" srcOrd="0" destOrd="0" presId="urn:microsoft.com/office/officeart/2005/8/layout/vList5"/>
    <dgm:cxn modelId="{4CAA4135-C3C5-40AA-9147-39C2CA83FA7E}" type="presParOf" srcId="{F3F4C64D-0277-4146-9C8E-6644FE025DA4}" destId="{C5696FB3-1883-4633-B62A-7ED05942D586}" srcOrd="0" destOrd="0" presId="urn:microsoft.com/office/officeart/2005/8/layout/vList5"/>
    <dgm:cxn modelId="{1DA86D47-E0EF-4439-ACD9-AD3764377C3F}" type="presParOf" srcId="{C5696FB3-1883-4633-B62A-7ED05942D586}" destId="{3169C3E4-8F51-4D7C-A57F-BAB9BAB0BBD0}" srcOrd="0" destOrd="0" presId="urn:microsoft.com/office/officeart/2005/8/layout/vList5"/>
    <dgm:cxn modelId="{AF4D97B2-67BF-4118-B3E4-44A7087C700C}" type="presParOf" srcId="{C5696FB3-1883-4633-B62A-7ED05942D586}" destId="{8E069AEA-BB57-4D19-A191-CCED3627234B}"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79E748A-B9F9-400A-879C-9F92163ADCB6}" type="doc">
      <dgm:prSet loTypeId="urn:microsoft.com/office/officeart/2009/layout/CircleArrowProcess" loCatId="process" qsTypeId="urn:microsoft.com/office/officeart/2005/8/quickstyle/simple1" qsCatId="simple" csTypeId="urn:microsoft.com/office/officeart/2005/8/colors/accent1_2" csCatId="accent1" phldr="1"/>
      <dgm:spPr/>
      <dgm:t>
        <a:bodyPr/>
        <a:lstStyle/>
        <a:p>
          <a:endParaRPr lang="en-SG"/>
        </a:p>
      </dgm:t>
    </dgm:pt>
    <dgm:pt modelId="{3C4257EF-AE4E-487D-BE17-EAA8886D779B}">
      <dgm:prSet phldrT="[Text]"/>
      <dgm:spPr/>
      <dgm:t>
        <a:bodyPr/>
        <a:lstStyle/>
        <a:p>
          <a:pPr>
            <a:buSzPts val="1800"/>
            <a:buChar char="◦"/>
          </a:pPr>
          <a:r>
            <a:rPr lang="en-US" b="1" u="none" dirty="0">
              <a:solidFill>
                <a:schemeClr val="accent2">
                  <a:lumMod val="50000"/>
                </a:schemeClr>
              </a:solidFill>
            </a:rPr>
            <a:t>Considerations to environment:</a:t>
          </a:r>
          <a:endParaRPr lang="en-SG" b="1" u="none" dirty="0">
            <a:solidFill>
              <a:schemeClr val="accent2">
                <a:lumMod val="50000"/>
              </a:schemeClr>
            </a:solidFill>
          </a:endParaRPr>
        </a:p>
      </dgm:t>
    </dgm:pt>
    <dgm:pt modelId="{4F2DCDD9-125A-4E7F-A561-4124C936B4F0}" type="parTrans" cxnId="{8B390547-56F1-4284-9580-52FFDC9E0AA2}">
      <dgm:prSet/>
      <dgm:spPr/>
      <dgm:t>
        <a:bodyPr/>
        <a:lstStyle/>
        <a:p>
          <a:endParaRPr lang="en-SG"/>
        </a:p>
      </dgm:t>
    </dgm:pt>
    <dgm:pt modelId="{5D402884-B85D-485B-9677-75E3469BC5A8}" type="sibTrans" cxnId="{8B390547-56F1-4284-9580-52FFDC9E0AA2}">
      <dgm:prSet/>
      <dgm:spPr/>
      <dgm:t>
        <a:bodyPr/>
        <a:lstStyle/>
        <a:p>
          <a:endParaRPr lang="en-SG"/>
        </a:p>
      </dgm:t>
    </dgm:pt>
    <dgm:pt modelId="{F6C537E1-FF76-42F4-A645-F31BB9D7B000}">
      <dgm:prSet phldrT="[Text]"/>
      <dgm:spPr/>
      <dgm:t>
        <a:bodyPr/>
        <a:lstStyle/>
        <a:p>
          <a:r>
            <a:rPr lang="en-US" b="1" u="none" dirty="0">
              <a:solidFill>
                <a:schemeClr val="accent2">
                  <a:lumMod val="50000"/>
                </a:schemeClr>
              </a:solidFill>
            </a:rPr>
            <a:t>Considerations to cultural and societal needs</a:t>
          </a:r>
          <a:endParaRPr lang="en-SG" b="1" u="none" dirty="0">
            <a:solidFill>
              <a:schemeClr val="accent2">
                <a:lumMod val="50000"/>
              </a:schemeClr>
            </a:solidFill>
          </a:endParaRPr>
        </a:p>
      </dgm:t>
    </dgm:pt>
    <dgm:pt modelId="{9CCB45C1-1E94-4506-B4BE-7B733010A8BE}" type="parTrans" cxnId="{8EFE8FE6-6F66-439B-969E-8FDFE7DAC308}">
      <dgm:prSet/>
      <dgm:spPr/>
      <dgm:t>
        <a:bodyPr/>
        <a:lstStyle/>
        <a:p>
          <a:endParaRPr lang="en-SG"/>
        </a:p>
      </dgm:t>
    </dgm:pt>
    <dgm:pt modelId="{453B3985-ABDA-4420-AA22-CFDC4AA69D78}" type="sibTrans" cxnId="{8EFE8FE6-6F66-439B-969E-8FDFE7DAC308}">
      <dgm:prSet/>
      <dgm:spPr/>
      <dgm:t>
        <a:bodyPr/>
        <a:lstStyle/>
        <a:p>
          <a:endParaRPr lang="en-SG"/>
        </a:p>
      </dgm:t>
    </dgm:pt>
    <dgm:pt modelId="{BBCDC8D0-151F-4466-A671-6A9FC068637C}">
      <dgm:prSet phldrT="[Text]"/>
      <dgm:spPr/>
      <dgm:t>
        <a:bodyPr/>
        <a:lstStyle/>
        <a:p>
          <a:pPr>
            <a:buSzPts val="1800"/>
            <a:buChar char="◦"/>
          </a:pPr>
          <a:r>
            <a:rPr lang="en-US" b="1" dirty="0"/>
            <a:t>Variety of Products:</a:t>
          </a:r>
          <a:endParaRPr lang="en-SG" dirty="0"/>
        </a:p>
      </dgm:t>
    </dgm:pt>
    <dgm:pt modelId="{949E0FF2-2C0B-483A-A145-BF4F9EDF0776}" type="parTrans" cxnId="{194F8109-B457-49D9-B435-AC0EA44CBC9F}">
      <dgm:prSet/>
      <dgm:spPr/>
      <dgm:t>
        <a:bodyPr/>
        <a:lstStyle/>
        <a:p>
          <a:endParaRPr lang="en-SG"/>
        </a:p>
      </dgm:t>
    </dgm:pt>
    <dgm:pt modelId="{477B02EE-FE72-4806-A721-7DBC2EFFBE89}" type="sibTrans" cxnId="{194F8109-B457-49D9-B435-AC0EA44CBC9F}">
      <dgm:prSet/>
      <dgm:spPr/>
      <dgm:t>
        <a:bodyPr/>
        <a:lstStyle/>
        <a:p>
          <a:endParaRPr lang="en-SG"/>
        </a:p>
      </dgm:t>
    </dgm:pt>
    <dgm:pt modelId="{F86E1085-7C4C-4D78-B7C7-384EA16CB5A0}">
      <dgm:prSet phldrT="[Text]"/>
      <dgm:spPr/>
      <dgm:t>
        <a:bodyPr/>
        <a:lstStyle/>
        <a:p>
          <a:pPr>
            <a:buSzPts val="1400"/>
            <a:buChar char="◦"/>
          </a:pPr>
          <a:r>
            <a:rPr lang="en-US" b="1" dirty="0"/>
            <a:t>Energy Efficient:</a:t>
          </a:r>
          <a:endParaRPr lang="en-SG" dirty="0"/>
        </a:p>
      </dgm:t>
    </dgm:pt>
    <dgm:pt modelId="{B910CCEB-DD43-4C31-9914-A6F99D738514}" type="parTrans" cxnId="{0C1D9CFD-BE28-4601-8347-C9553559A6EB}">
      <dgm:prSet/>
      <dgm:spPr/>
      <dgm:t>
        <a:bodyPr/>
        <a:lstStyle/>
        <a:p>
          <a:endParaRPr lang="en-SG"/>
        </a:p>
      </dgm:t>
    </dgm:pt>
    <dgm:pt modelId="{8459691D-B709-475E-A4A0-06F501744B6E}" type="sibTrans" cxnId="{0C1D9CFD-BE28-4601-8347-C9553559A6EB}">
      <dgm:prSet/>
      <dgm:spPr/>
      <dgm:t>
        <a:bodyPr/>
        <a:lstStyle/>
        <a:p>
          <a:endParaRPr lang="en-SG"/>
        </a:p>
      </dgm:t>
    </dgm:pt>
    <dgm:pt modelId="{9FD89D62-A2F9-4C82-A1E7-AF94579A7C28}">
      <dgm:prSet/>
      <dgm:spPr/>
      <dgm:t>
        <a:bodyPr/>
        <a:lstStyle/>
        <a:p>
          <a:r>
            <a:rPr lang="en-US" dirty="0"/>
            <a:t>This vending machine circuit runs on any DC power source. This DC source can be replaced by any source of renewable </a:t>
          </a:r>
          <a:r>
            <a:rPr lang="en-US" dirty="0" err="1"/>
            <a:t>enegry</a:t>
          </a:r>
          <a:r>
            <a:rPr lang="en-US" dirty="0"/>
            <a:t>, hence can be environment friendly.</a:t>
          </a:r>
        </a:p>
      </dgm:t>
    </dgm:pt>
    <dgm:pt modelId="{CA20D91E-94A4-4083-93EC-768CEACA7CCB}" type="parTrans" cxnId="{CB81757F-CB4F-4DAE-B693-E885C3C3A3AF}">
      <dgm:prSet/>
      <dgm:spPr/>
      <dgm:t>
        <a:bodyPr/>
        <a:lstStyle/>
        <a:p>
          <a:endParaRPr lang="en-SG"/>
        </a:p>
      </dgm:t>
    </dgm:pt>
    <dgm:pt modelId="{707EFF7E-C051-486C-9D29-C0A90028BD43}" type="sibTrans" cxnId="{CB81757F-CB4F-4DAE-B693-E885C3C3A3AF}">
      <dgm:prSet/>
      <dgm:spPr/>
      <dgm:t>
        <a:bodyPr/>
        <a:lstStyle/>
        <a:p>
          <a:endParaRPr lang="en-SG"/>
        </a:p>
      </dgm:t>
    </dgm:pt>
    <dgm:pt modelId="{DBF6210D-8648-41DE-9654-14A279200608}">
      <dgm:prSet/>
      <dgm:spPr/>
      <dgm:t>
        <a:bodyPr/>
        <a:lstStyle/>
        <a:p>
          <a:r>
            <a:rPr lang="en-US" dirty="0"/>
            <a:t>Varied selection of products are based on personal tastes and preferences of different age groups.</a:t>
          </a:r>
        </a:p>
      </dgm:t>
    </dgm:pt>
    <dgm:pt modelId="{80F5CC89-11D4-4142-92EA-FEDE8D756FF7}" type="parTrans" cxnId="{8D396061-0768-4959-A9BB-FE747BF4A0D6}">
      <dgm:prSet/>
      <dgm:spPr/>
      <dgm:t>
        <a:bodyPr/>
        <a:lstStyle/>
        <a:p>
          <a:endParaRPr lang="en-SG"/>
        </a:p>
      </dgm:t>
    </dgm:pt>
    <dgm:pt modelId="{69AD6D5D-0B3C-4987-93E6-481EAE92F038}" type="sibTrans" cxnId="{8D396061-0768-4959-A9BB-FE747BF4A0D6}">
      <dgm:prSet/>
      <dgm:spPr/>
      <dgm:t>
        <a:bodyPr/>
        <a:lstStyle/>
        <a:p>
          <a:endParaRPr lang="en-SG"/>
        </a:p>
      </dgm:t>
    </dgm:pt>
    <dgm:pt modelId="{1D03E0F6-B7F5-4310-B7B0-2D4EB511CFD6}" type="pres">
      <dgm:prSet presAssocID="{C79E748A-B9F9-400A-879C-9F92163ADCB6}" presName="Name0" presStyleCnt="0">
        <dgm:presLayoutVars>
          <dgm:chMax val="7"/>
          <dgm:chPref val="7"/>
          <dgm:dir/>
          <dgm:animLvl val="lvl"/>
        </dgm:presLayoutVars>
      </dgm:prSet>
      <dgm:spPr/>
    </dgm:pt>
    <dgm:pt modelId="{2E83CBC6-640D-4370-9762-85E2333F1505}" type="pres">
      <dgm:prSet presAssocID="{3C4257EF-AE4E-487D-BE17-EAA8886D779B}" presName="Accent1" presStyleCnt="0"/>
      <dgm:spPr/>
    </dgm:pt>
    <dgm:pt modelId="{38EFC844-D8FE-404F-94F3-8296F3FCEFBA}" type="pres">
      <dgm:prSet presAssocID="{3C4257EF-AE4E-487D-BE17-EAA8886D779B}" presName="Accent" presStyleLbl="node1" presStyleIdx="0" presStyleCnt="2"/>
      <dgm:spPr/>
    </dgm:pt>
    <dgm:pt modelId="{B274A2A4-6F73-4A02-A0E2-4E5DF9EC33CC}" type="pres">
      <dgm:prSet presAssocID="{3C4257EF-AE4E-487D-BE17-EAA8886D779B}" presName="Child1" presStyleLbl="revTx" presStyleIdx="0" presStyleCnt="4" custScaleX="131264" custScaleY="132618">
        <dgm:presLayoutVars>
          <dgm:chMax val="0"/>
          <dgm:chPref val="0"/>
          <dgm:bulletEnabled val="1"/>
        </dgm:presLayoutVars>
      </dgm:prSet>
      <dgm:spPr/>
    </dgm:pt>
    <dgm:pt modelId="{6175F949-23DD-4F62-9950-9C80ED2BBE9F}" type="pres">
      <dgm:prSet presAssocID="{3C4257EF-AE4E-487D-BE17-EAA8886D779B}" presName="Parent1" presStyleLbl="revTx" presStyleIdx="1" presStyleCnt="4">
        <dgm:presLayoutVars>
          <dgm:chMax val="1"/>
          <dgm:chPref val="1"/>
          <dgm:bulletEnabled val="1"/>
        </dgm:presLayoutVars>
      </dgm:prSet>
      <dgm:spPr/>
    </dgm:pt>
    <dgm:pt modelId="{9FAA9D17-B032-4494-86C5-9F843248B3AD}" type="pres">
      <dgm:prSet presAssocID="{F6C537E1-FF76-42F4-A645-F31BB9D7B000}" presName="Accent2" presStyleCnt="0"/>
      <dgm:spPr/>
    </dgm:pt>
    <dgm:pt modelId="{EC0A4468-CAEF-451F-B7A8-C200C10CC10E}" type="pres">
      <dgm:prSet presAssocID="{F6C537E1-FF76-42F4-A645-F31BB9D7B000}" presName="Accent" presStyleLbl="node1" presStyleIdx="1" presStyleCnt="2"/>
      <dgm:spPr/>
    </dgm:pt>
    <dgm:pt modelId="{D486F50D-8CE8-484B-B544-4FCA01BA74CF}" type="pres">
      <dgm:prSet presAssocID="{F6C537E1-FF76-42F4-A645-F31BB9D7B000}" presName="Child2" presStyleLbl="revTx" presStyleIdx="2" presStyleCnt="4" custScaleX="146808" custScaleY="132938" custLinFactNeighborX="11404" custLinFactNeighborY="8278">
        <dgm:presLayoutVars>
          <dgm:chMax val="0"/>
          <dgm:chPref val="0"/>
          <dgm:bulletEnabled val="1"/>
        </dgm:presLayoutVars>
      </dgm:prSet>
      <dgm:spPr/>
    </dgm:pt>
    <dgm:pt modelId="{09B54374-92A6-495F-9BC1-97BE166634A2}" type="pres">
      <dgm:prSet presAssocID="{F6C537E1-FF76-42F4-A645-F31BB9D7B000}" presName="Parent2" presStyleLbl="revTx" presStyleIdx="3" presStyleCnt="4">
        <dgm:presLayoutVars>
          <dgm:chMax val="1"/>
          <dgm:chPref val="1"/>
          <dgm:bulletEnabled val="1"/>
        </dgm:presLayoutVars>
      </dgm:prSet>
      <dgm:spPr/>
    </dgm:pt>
  </dgm:ptLst>
  <dgm:cxnLst>
    <dgm:cxn modelId="{194F8109-B457-49D9-B435-AC0EA44CBC9F}" srcId="{F6C537E1-FF76-42F4-A645-F31BB9D7B000}" destId="{BBCDC8D0-151F-4466-A671-6A9FC068637C}" srcOrd="0" destOrd="0" parTransId="{949E0FF2-2C0B-483A-A145-BF4F9EDF0776}" sibTransId="{477B02EE-FE72-4806-A721-7DBC2EFFBE89}"/>
    <dgm:cxn modelId="{58E6113F-6E3B-4195-AC6C-FFBFC57A6122}" type="presOf" srcId="{3C4257EF-AE4E-487D-BE17-EAA8886D779B}" destId="{6175F949-23DD-4F62-9950-9C80ED2BBE9F}" srcOrd="0" destOrd="0" presId="urn:microsoft.com/office/officeart/2009/layout/CircleArrowProcess"/>
    <dgm:cxn modelId="{8D396061-0768-4959-A9BB-FE747BF4A0D6}" srcId="{BBCDC8D0-151F-4466-A671-6A9FC068637C}" destId="{DBF6210D-8648-41DE-9654-14A279200608}" srcOrd="0" destOrd="0" parTransId="{80F5CC89-11D4-4142-92EA-FEDE8D756FF7}" sibTransId="{69AD6D5D-0B3C-4987-93E6-481EAE92F038}"/>
    <dgm:cxn modelId="{8B390547-56F1-4284-9580-52FFDC9E0AA2}" srcId="{C79E748A-B9F9-400A-879C-9F92163ADCB6}" destId="{3C4257EF-AE4E-487D-BE17-EAA8886D779B}" srcOrd="0" destOrd="0" parTransId="{4F2DCDD9-125A-4E7F-A561-4124C936B4F0}" sibTransId="{5D402884-B85D-485B-9677-75E3469BC5A8}"/>
    <dgm:cxn modelId="{D57A896A-9572-4781-9780-5262710F7D33}" type="presOf" srcId="{F6C537E1-FF76-42F4-A645-F31BB9D7B000}" destId="{09B54374-92A6-495F-9BC1-97BE166634A2}" srcOrd="0" destOrd="0" presId="urn:microsoft.com/office/officeart/2009/layout/CircleArrowProcess"/>
    <dgm:cxn modelId="{CB81757F-CB4F-4DAE-B693-E885C3C3A3AF}" srcId="{F86E1085-7C4C-4D78-B7C7-384EA16CB5A0}" destId="{9FD89D62-A2F9-4C82-A1E7-AF94579A7C28}" srcOrd="0" destOrd="0" parTransId="{CA20D91E-94A4-4083-93EC-768CEACA7CCB}" sibTransId="{707EFF7E-C051-486C-9D29-C0A90028BD43}"/>
    <dgm:cxn modelId="{ADF5DA81-FD36-4B8C-87EB-6AEE1ED2899D}" type="presOf" srcId="{F86E1085-7C4C-4D78-B7C7-384EA16CB5A0}" destId="{B274A2A4-6F73-4A02-A0E2-4E5DF9EC33CC}" srcOrd="0" destOrd="0" presId="urn:microsoft.com/office/officeart/2009/layout/CircleArrowProcess"/>
    <dgm:cxn modelId="{329F3F84-6D49-4522-BEE8-0694F9F84F59}" type="presOf" srcId="{C79E748A-B9F9-400A-879C-9F92163ADCB6}" destId="{1D03E0F6-B7F5-4310-B7B0-2D4EB511CFD6}" srcOrd="0" destOrd="0" presId="urn:microsoft.com/office/officeart/2009/layout/CircleArrowProcess"/>
    <dgm:cxn modelId="{D071E5A7-582F-46D1-8A34-C9C2AAE0EF74}" type="presOf" srcId="{BBCDC8D0-151F-4466-A671-6A9FC068637C}" destId="{D486F50D-8CE8-484B-B544-4FCA01BA74CF}" srcOrd="0" destOrd="0" presId="urn:microsoft.com/office/officeart/2009/layout/CircleArrowProcess"/>
    <dgm:cxn modelId="{8EFE8FE6-6F66-439B-969E-8FDFE7DAC308}" srcId="{C79E748A-B9F9-400A-879C-9F92163ADCB6}" destId="{F6C537E1-FF76-42F4-A645-F31BB9D7B000}" srcOrd="1" destOrd="0" parTransId="{9CCB45C1-1E94-4506-B4BE-7B733010A8BE}" sibTransId="{453B3985-ABDA-4420-AA22-CFDC4AA69D78}"/>
    <dgm:cxn modelId="{A7A7EDE6-4D9F-437E-8977-C2C6AC2D2E28}" type="presOf" srcId="{DBF6210D-8648-41DE-9654-14A279200608}" destId="{D486F50D-8CE8-484B-B544-4FCA01BA74CF}" srcOrd="0" destOrd="1" presId="urn:microsoft.com/office/officeart/2009/layout/CircleArrowProcess"/>
    <dgm:cxn modelId="{D47531E9-1150-4C25-9943-D05FD28D55CD}" type="presOf" srcId="{9FD89D62-A2F9-4C82-A1E7-AF94579A7C28}" destId="{B274A2A4-6F73-4A02-A0E2-4E5DF9EC33CC}" srcOrd="0" destOrd="1" presId="urn:microsoft.com/office/officeart/2009/layout/CircleArrowProcess"/>
    <dgm:cxn modelId="{0C1D9CFD-BE28-4601-8347-C9553559A6EB}" srcId="{3C4257EF-AE4E-487D-BE17-EAA8886D779B}" destId="{F86E1085-7C4C-4D78-B7C7-384EA16CB5A0}" srcOrd="0" destOrd="0" parTransId="{B910CCEB-DD43-4C31-9914-A6F99D738514}" sibTransId="{8459691D-B709-475E-A4A0-06F501744B6E}"/>
    <dgm:cxn modelId="{AC1A42A6-9F37-4EED-9078-07266427D48A}" type="presParOf" srcId="{1D03E0F6-B7F5-4310-B7B0-2D4EB511CFD6}" destId="{2E83CBC6-640D-4370-9762-85E2333F1505}" srcOrd="0" destOrd="0" presId="urn:microsoft.com/office/officeart/2009/layout/CircleArrowProcess"/>
    <dgm:cxn modelId="{FFE7B201-32AC-4154-8596-7D33C775F85D}" type="presParOf" srcId="{2E83CBC6-640D-4370-9762-85E2333F1505}" destId="{38EFC844-D8FE-404F-94F3-8296F3FCEFBA}" srcOrd="0" destOrd="0" presId="urn:microsoft.com/office/officeart/2009/layout/CircleArrowProcess"/>
    <dgm:cxn modelId="{971EA108-58E0-40F4-91CE-9FABCFB91CD6}" type="presParOf" srcId="{1D03E0F6-B7F5-4310-B7B0-2D4EB511CFD6}" destId="{B274A2A4-6F73-4A02-A0E2-4E5DF9EC33CC}" srcOrd="1" destOrd="0" presId="urn:microsoft.com/office/officeart/2009/layout/CircleArrowProcess"/>
    <dgm:cxn modelId="{91B10679-58A7-496C-8A63-9681FDE5D0D6}" type="presParOf" srcId="{1D03E0F6-B7F5-4310-B7B0-2D4EB511CFD6}" destId="{6175F949-23DD-4F62-9950-9C80ED2BBE9F}" srcOrd="2" destOrd="0" presId="urn:microsoft.com/office/officeart/2009/layout/CircleArrowProcess"/>
    <dgm:cxn modelId="{1FF0F0FA-D4FA-4189-8FC2-E6BF019D64A5}" type="presParOf" srcId="{1D03E0F6-B7F5-4310-B7B0-2D4EB511CFD6}" destId="{9FAA9D17-B032-4494-86C5-9F843248B3AD}" srcOrd="3" destOrd="0" presId="urn:microsoft.com/office/officeart/2009/layout/CircleArrowProcess"/>
    <dgm:cxn modelId="{894F7206-B26D-44B8-8ED5-80559CC051DF}" type="presParOf" srcId="{9FAA9D17-B032-4494-86C5-9F843248B3AD}" destId="{EC0A4468-CAEF-451F-B7A8-C200C10CC10E}" srcOrd="0" destOrd="0" presId="urn:microsoft.com/office/officeart/2009/layout/CircleArrowProcess"/>
    <dgm:cxn modelId="{DC79DC86-1F58-4E30-A27B-BE1990E53E57}" type="presParOf" srcId="{1D03E0F6-B7F5-4310-B7B0-2D4EB511CFD6}" destId="{D486F50D-8CE8-484B-B544-4FCA01BA74CF}" srcOrd="4" destOrd="0" presId="urn:microsoft.com/office/officeart/2009/layout/CircleArrowProcess"/>
    <dgm:cxn modelId="{876AEFA3-0272-4716-A9B6-2754CA0EE77A}" type="presParOf" srcId="{1D03E0F6-B7F5-4310-B7B0-2D4EB511CFD6}" destId="{09B54374-92A6-495F-9BC1-97BE166634A2}" srcOrd="5" destOrd="0" presId="urn:microsoft.com/office/officeart/2009/layout/CircleArrow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213B2D2-F54B-49A0-8EBE-388E7F209B91}">
      <dsp:nvSpPr>
        <dsp:cNvPr id="0" name=""/>
        <dsp:cNvSpPr/>
      </dsp:nvSpPr>
      <dsp:spPr>
        <a:xfrm>
          <a:off x="276865" y="763"/>
          <a:ext cx="2134170" cy="1280502"/>
        </a:xfrm>
        <a:prstGeom prst="rect">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High Labor and Maintenance Cost</a:t>
          </a:r>
        </a:p>
      </dsp:txBody>
      <dsp:txXfrm>
        <a:off x="276865" y="763"/>
        <a:ext cx="2134170" cy="1280502"/>
      </dsp:txXfrm>
    </dsp:sp>
    <dsp:sp modelId="{78057FB1-7D01-4A72-B67B-03ECA844F960}">
      <dsp:nvSpPr>
        <dsp:cNvPr id="0" name=""/>
        <dsp:cNvSpPr/>
      </dsp:nvSpPr>
      <dsp:spPr>
        <a:xfrm>
          <a:off x="2624453" y="0"/>
          <a:ext cx="2134170" cy="1280502"/>
        </a:xfrm>
        <a:prstGeom prst="rect">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Limited Operating Hours</a:t>
          </a:r>
        </a:p>
      </dsp:txBody>
      <dsp:txXfrm>
        <a:off x="2624453" y="0"/>
        <a:ext cx="2134170" cy="1280502"/>
      </dsp:txXfrm>
    </dsp:sp>
    <dsp:sp modelId="{5FF8CC40-BB59-4C27-A95E-DC6AEF57651B}">
      <dsp:nvSpPr>
        <dsp:cNvPr id="0" name=""/>
        <dsp:cNvSpPr/>
      </dsp:nvSpPr>
      <dsp:spPr>
        <a:xfrm>
          <a:off x="4972040" y="763"/>
          <a:ext cx="2134170" cy="1280502"/>
        </a:xfrm>
        <a:prstGeom prst="rect">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Lack of Convenience and Speed</a:t>
          </a:r>
        </a:p>
      </dsp:txBody>
      <dsp:txXfrm>
        <a:off x="4972040" y="763"/>
        <a:ext cx="2134170" cy="1280502"/>
      </dsp:txXfrm>
    </dsp:sp>
    <dsp:sp modelId="{65E6556B-5B6B-4EC8-AD5C-B0AE5E641854}">
      <dsp:nvSpPr>
        <dsp:cNvPr id="0" name=""/>
        <dsp:cNvSpPr/>
      </dsp:nvSpPr>
      <dsp:spPr>
        <a:xfrm>
          <a:off x="1450659" y="1494682"/>
          <a:ext cx="2134170" cy="1280502"/>
        </a:xfrm>
        <a:prstGeom prst="rect">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Higher Risk of Theft or Vandalism</a:t>
          </a:r>
        </a:p>
      </dsp:txBody>
      <dsp:txXfrm>
        <a:off x="1450659" y="1494682"/>
        <a:ext cx="2134170" cy="1280502"/>
      </dsp:txXfrm>
    </dsp:sp>
    <dsp:sp modelId="{861E5A12-2B76-491B-BE56-1D951D418295}">
      <dsp:nvSpPr>
        <dsp:cNvPr id="0" name=""/>
        <dsp:cNvSpPr/>
      </dsp:nvSpPr>
      <dsp:spPr>
        <a:xfrm>
          <a:off x="3798247" y="1494682"/>
          <a:ext cx="2134170" cy="1280502"/>
        </a:xfrm>
        <a:prstGeom prst="rect">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Higher Inventory Space</a:t>
          </a:r>
        </a:p>
      </dsp:txBody>
      <dsp:txXfrm>
        <a:off x="3798247" y="1494682"/>
        <a:ext cx="2134170" cy="128050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14A2DC-916E-4F59-A28E-9F4A0855FEB7}">
      <dsp:nvSpPr>
        <dsp:cNvPr id="0" name=""/>
        <dsp:cNvSpPr/>
      </dsp:nvSpPr>
      <dsp:spPr>
        <a:xfrm>
          <a:off x="3044" y="344641"/>
          <a:ext cx="751534" cy="751534"/>
        </a:xfrm>
        <a:prstGeom prst="chord">
          <a:avLst>
            <a:gd name="adj1" fmla="val 4800000"/>
            <a:gd name="adj2" fmla="val 1680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1D213FA-8BDD-4BA0-91E6-4BF8E30D4BD6}">
      <dsp:nvSpPr>
        <dsp:cNvPr id="0" name=""/>
        <dsp:cNvSpPr/>
      </dsp:nvSpPr>
      <dsp:spPr>
        <a:xfrm>
          <a:off x="78197" y="419795"/>
          <a:ext cx="601227" cy="601227"/>
        </a:xfrm>
        <a:prstGeom prst="pie">
          <a:avLst>
            <a:gd name="adj1" fmla="val 14040000"/>
            <a:gd name="adj2" fmla="val 1620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E875BFE-C018-4E47-8672-88E6BB26973D}">
      <dsp:nvSpPr>
        <dsp:cNvPr id="0" name=""/>
        <dsp:cNvSpPr/>
      </dsp:nvSpPr>
      <dsp:spPr>
        <a:xfrm rot="16200000">
          <a:off x="-861221" y="2035595"/>
          <a:ext cx="2179451" cy="4509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0">
          <a:noAutofit/>
        </a:bodyPr>
        <a:lstStyle/>
        <a:p>
          <a:pPr marL="0" lvl="0" indent="0" algn="r" defTabSz="800100">
            <a:lnSpc>
              <a:spcPct val="90000"/>
            </a:lnSpc>
            <a:spcBef>
              <a:spcPct val="0"/>
            </a:spcBef>
            <a:spcAft>
              <a:spcPct val="35000"/>
            </a:spcAft>
            <a:buNone/>
          </a:pPr>
          <a:r>
            <a:rPr lang="en-US" sz="1800" b="1" kern="1200" dirty="0">
              <a:solidFill>
                <a:srgbClr val="0070C0"/>
              </a:solidFill>
            </a:rPr>
            <a:t>Convenience for Customers</a:t>
          </a:r>
        </a:p>
      </dsp:txBody>
      <dsp:txXfrm>
        <a:off x="-861221" y="2035595"/>
        <a:ext cx="2179451" cy="450920"/>
      </dsp:txXfrm>
    </dsp:sp>
    <dsp:sp modelId="{82B9C58B-8523-4479-91BD-D9F8972AAAA7}">
      <dsp:nvSpPr>
        <dsp:cNvPr id="0" name=""/>
        <dsp:cNvSpPr/>
      </dsp:nvSpPr>
      <dsp:spPr>
        <a:xfrm>
          <a:off x="529118" y="344641"/>
          <a:ext cx="1503069" cy="3006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33400">
            <a:lnSpc>
              <a:spcPct val="90000"/>
            </a:lnSpc>
            <a:spcBef>
              <a:spcPct val="0"/>
            </a:spcBef>
            <a:spcAft>
              <a:spcPct val="35000"/>
            </a:spcAft>
            <a:buNone/>
          </a:pPr>
          <a:r>
            <a:rPr lang="en-US" sz="1200" kern="1200" dirty="0"/>
            <a:t>Vending machines provide a convenient option for customers to quickly access snacks, beverages, or other products without the need to leave the premises or visit a separate store. This saves time and offers a convenient solution for those who may have limited break times or busy schedules.</a:t>
          </a:r>
        </a:p>
      </dsp:txBody>
      <dsp:txXfrm>
        <a:off x="529118" y="344641"/>
        <a:ext cx="1503069" cy="3006139"/>
      </dsp:txXfrm>
    </dsp:sp>
    <dsp:sp modelId="{95D24531-8D59-4048-81D1-B31C8DA4757B}">
      <dsp:nvSpPr>
        <dsp:cNvPr id="0" name=""/>
        <dsp:cNvSpPr/>
      </dsp:nvSpPr>
      <dsp:spPr>
        <a:xfrm>
          <a:off x="2439490" y="344641"/>
          <a:ext cx="751534" cy="751534"/>
        </a:xfrm>
        <a:prstGeom prst="chord">
          <a:avLst>
            <a:gd name="adj1" fmla="val 4800000"/>
            <a:gd name="adj2" fmla="val 1680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43788CF-F23D-47F4-80C3-743A3969F7AA}">
      <dsp:nvSpPr>
        <dsp:cNvPr id="0" name=""/>
        <dsp:cNvSpPr/>
      </dsp:nvSpPr>
      <dsp:spPr>
        <a:xfrm>
          <a:off x="2514644" y="419795"/>
          <a:ext cx="601227" cy="601227"/>
        </a:xfrm>
        <a:prstGeom prst="pie">
          <a:avLst>
            <a:gd name="adj1" fmla="val 11880000"/>
            <a:gd name="adj2" fmla="val 1620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3BB8BDA-2474-4CAA-BFB7-303E14C92256}">
      <dsp:nvSpPr>
        <dsp:cNvPr id="0" name=""/>
        <dsp:cNvSpPr/>
      </dsp:nvSpPr>
      <dsp:spPr>
        <a:xfrm rot="16200000">
          <a:off x="1575225" y="2035595"/>
          <a:ext cx="2179451" cy="4509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0">
          <a:noAutofit/>
        </a:bodyPr>
        <a:lstStyle/>
        <a:p>
          <a:pPr marL="0" lvl="0" indent="0" algn="r" defTabSz="800100">
            <a:lnSpc>
              <a:spcPct val="90000"/>
            </a:lnSpc>
            <a:spcBef>
              <a:spcPct val="0"/>
            </a:spcBef>
            <a:spcAft>
              <a:spcPct val="35000"/>
            </a:spcAft>
            <a:buNone/>
          </a:pPr>
          <a:r>
            <a:rPr lang="en-US" sz="1800" b="1" kern="1200" dirty="0">
              <a:solidFill>
                <a:srgbClr val="0070C0"/>
              </a:solidFill>
            </a:rPr>
            <a:t>24/7 Availability</a:t>
          </a:r>
        </a:p>
      </dsp:txBody>
      <dsp:txXfrm>
        <a:off x="1575225" y="2035595"/>
        <a:ext cx="2179451" cy="450920"/>
      </dsp:txXfrm>
    </dsp:sp>
    <dsp:sp modelId="{CF2379F1-D9B2-4C24-8E65-F2B46E1C04CD}">
      <dsp:nvSpPr>
        <dsp:cNvPr id="0" name=""/>
        <dsp:cNvSpPr/>
      </dsp:nvSpPr>
      <dsp:spPr>
        <a:xfrm>
          <a:off x="2965565" y="344641"/>
          <a:ext cx="1503069" cy="3006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33400">
            <a:lnSpc>
              <a:spcPct val="90000"/>
            </a:lnSpc>
            <a:spcBef>
              <a:spcPct val="0"/>
            </a:spcBef>
            <a:spcAft>
              <a:spcPct val="35000"/>
            </a:spcAft>
            <a:buNone/>
          </a:pPr>
          <a:r>
            <a:rPr lang="en-US" sz="1200" kern="1200" dirty="0"/>
            <a:t>Unlike traditional stores with fixed operating hours, vending machines can operate 24/7. Vending machines ensure that products are available at all times, catering to the needs of people working late shifts or those with unconventional schedules.</a:t>
          </a:r>
        </a:p>
      </dsp:txBody>
      <dsp:txXfrm>
        <a:off x="2965565" y="344641"/>
        <a:ext cx="1503069" cy="3006139"/>
      </dsp:txXfrm>
    </dsp:sp>
    <dsp:sp modelId="{6FCC8D5F-5B3B-43B4-AD29-1B48BE6BB74D}">
      <dsp:nvSpPr>
        <dsp:cNvPr id="0" name=""/>
        <dsp:cNvSpPr/>
      </dsp:nvSpPr>
      <dsp:spPr>
        <a:xfrm>
          <a:off x="4875937" y="344641"/>
          <a:ext cx="751534" cy="751534"/>
        </a:xfrm>
        <a:prstGeom prst="chord">
          <a:avLst>
            <a:gd name="adj1" fmla="val 4800000"/>
            <a:gd name="adj2" fmla="val 1680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2D6D82B-3682-40D9-BB0E-96CFAE27EF6C}">
      <dsp:nvSpPr>
        <dsp:cNvPr id="0" name=""/>
        <dsp:cNvSpPr/>
      </dsp:nvSpPr>
      <dsp:spPr>
        <a:xfrm>
          <a:off x="4951091" y="419795"/>
          <a:ext cx="601227" cy="601227"/>
        </a:xfrm>
        <a:prstGeom prst="pie">
          <a:avLst>
            <a:gd name="adj1" fmla="val 9720000"/>
            <a:gd name="adj2" fmla="val 1620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DEBB02B-EFDE-4D50-B624-3359BB691746}">
      <dsp:nvSpPr>
        <dsp:cNvPr id="0" name=""/>
        <dsp:cNvSpPr/>
      </dsp:nvSpPr>
      <dsp:spPr>
        <a:xfrm rot="16200000">
          <a:off x="4011672" y="2035595"/>
          <a:ext cx="2179451" cy="4509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0">
          <a:noAutofit/>
        </a:bodyPr>
        <a:lstStyle/>
        <a:p>
          <a:pPr marL="0" lvl="0" indent="0" algn="r" defTabSz="800100">
            <a:lnSpc>
              <a:spcPct val="90000"/>
            </a:lnSpc>
            <a:spcBef>
              <a:spcPct val="0"/>
            </a:spcBef>
            <a:spcAft>
              <a:spcPct val="35000"/>
            </a:spcAft>
            <a:buNone/>
          </a:pPr>
          <a:r>
            <a:rPr lang="en-US" sz="1800" b="1" kern="1200" dirty="0">
              <a:solidFill>
                <a:srgbClr val="0070C0"/>
              </a:solidFill>
            </a:rPr>
            <a:t>Cost Efficiency</a:t>
          </a:r>
        </a:p>
      </dsp:txBody>
      <dsp:txXfrm>
        <a:off x="4011672" y="2035595"/>
        <a:ext cx="2179451" cy="450920"/>
      </dsp:txXfrm>
    </dsp:sp>
    <dsp:sp modelId="{430F517D-E8AA-4467-8D0E-43DE9F39331A}">
      <dsp:nvSpPr>
        <dsp:cNvPr id="0" name=""/>
        <dsp:cNvSpPr/>
      </dsp:nvSpPr>
      <dsp:spPr>
        <a:xfrm>
          <a:off x="5402012" y="344641"/>
          <a:ext cx="1503069" cy="3006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33400">
            <a:lnSpc>
              <a:spcPct val="90000"/>
            </a:lnSpc>
            <a:spcBef>
              <a:spcPct val="0"/>
            </a:spcBef>
            <a:spcAft>
              <a:spcPct val="35000"/>
            </a:spcAft>
            <a:buNone/>
          </a:pPr>
          <a:r>
            <a:rPr lang="en-US" sz="1200" kern="1200" dirty="0"/>
            <a:t>Vending machines offer a more cost-efficient solution, requiring less space, fewer staff members, and lower overhead costs. They provide a self-service model that minimizes labor expenses while still meeting customer needs.</a:t>
          </a:r>
        </a:p>
      </dsp:txBody>
      <dsp:txXfrm>
        <a:off x="5402012" y="344641"/>
        <a:ext cx="1503069" cy="3006139"/>
      </dsp:txXfrm>
    </dsp:sp>
    <dsp:sp modelId="{4852E629-94F6-438F-A668-2C75ADCAB177}">
      <dsp:nvSpPr>
        <dsp:cNvPr id="0" name=""/>
        <dsp:cNvSpPr/>
      </dsp:nvSpPr>
      <dsp:spPr>
        <a:xfrm>
          <a:off x="7312384" y="344641"/>
          <a:ext cx="751534" cy="751534"/>
        </a:xfrm>
        <a:prstGeom prst="chord">
          <a:avLst>
            <a:gd name="adj1" fmla="val 4800000"/>
            <a:gd name="adj2" fmla="val 1680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22A7AE6-EF2D-4A45-AB0F-77156750C787}">
      <dsp:nvSpPr>
        <dsp:cNvPr id="0" name=""/>
        <dsp:cNvSpPr/>
      </dsp:nvSpPr>
      <dsp:spPr>
        <a:xfrm>
          <a:off x="7387538" y="419795"/>
          <a:ext cx="601227" cy="601227"/>
        </a:xfrm>
        <a:prstGeom prst="pie">
          <a:avLst>
            <a:gd name="adj1" fmla="val 7560000"/>
            <a:gd name="adj2" fmla="val 1620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6BD2C45-FC2C-47D4-AF11-88BB47E30E8D}">
      <dsp:nvSpPr>
        <dsp:cNvPr id="0" name=""/>
        <dsp:cNvSpPr/>
      </dsp:nvSpPr>
      <dsp:spPr>
        <a:xfrm rot="16200000">
          <a:off x="6448119" y="2035595"/>
          <a:ext cx="2179451" cy="4509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0">
          <a:noAutofit/>
        </a:bodyPr>
        <a:lstStyle/>
        <a:p>
          <a:pPr marL="0" lvl="0" indent="0" algn="r" defTabSz="800100">
            <a:lnSpc>
              <a:spcPct val="90000"/>
            </a:lnSpc>
            <a:spcBef>
              <a:spcPct val="0"/>
            </a:spcBef>
            <a:spcAft>
              <a:spcPct val="35000"/>
            </a:spcAft>
            <a:buNone/>
          </a:pPr>
          <a:r>
            <a:rPr lang="en-US" sz="1800" b="1" kern="1200" dirty="0">
              <a:solidFill>
                <a:srgbClr val="0070C0"/>
              </a:solidFill>
            </a:rPr>
            <a:t>Space Optimization</a:t>
          </a:r>
        </a:p>
      </dsp:txBody>
      <dsp:txXfrm>
        <a:off x="6448119" y="2035595"/>
        <a:ext cx="2179451" cy="450920"/>
      </dsp:txXfrm>
    </dsp:sp>
    <dsp:sp modelId="{BF2817CB-1E37-4E80-A76F-6B2961764B91}">
      <dsp:nvSpPr>
        <dsp:cNvPr id="0" name=""/>
        <dsp:cNvSpPr/>
      </dsp:nvSpPr>
      <dsp:spPr>
        <a:xfrm>
          <a:off x="7838459" y="344641"/>
          <a:ext cx="1503069" cy="3006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33400">
            <a:lnSpc>
              <a:spcPct val="90000"/>
            </a:lnSpc>
            <a:spcBef>
              <a:spcPct val="0"/>
            </a:spcBef>
            <a:spcAft>
              <a:spcPct val="35000"/>
            </a:spcAft>
            <a:buNone/>
          </a:pPr>
          <a:r>
            <a:rPr lang="en-US" sz="1200" kern="1200" dirty="0"/>
            <a:t>Vending machines require relatively small footprints, making them ideal for commercial places where space may be limited or at a premium. They can be placed in corridors, waiting areas, break rooms, or other underutilized spaces, optimizing the use of available real estate.</a:t>
          </a:r>
        </a:p>
      </dsp:txBody>
      <dsp:txXfrm>
        <a:off x="7838459" y="344641"/>
        <a:ext cx="1503069" cy="3006139"/>
      </dsp:txXfrm>
    </dsp:sp>
    <dsp:sp modelId="{BE55BBE6-5AE1-4E7D-BDD8-2E16BF14FDD8}">
      <dsp:nvSpPr>
        <dsp:cNvPr id="0" name=""/>
        <dsp:cNvSpPr/>
      </dsp:nvSpPr>
      <dsp:spPr>
        <a:xfrm>
          <a:off x="9748831" y="344641"/>
          <a:ext cx="751534" cy="751534"/>
        </a:xfrm>
        <a:prstGeom prst="chord">
          <a:avLst>
            <a:gd name="adj1" fmla="val 4800000"/>
            <a:gd name="adj2" fmla="val 1680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8D7DD2C-4343-46A2-964E-83285461A098}">
      <dsp:nvSpPr>
        <dsp:cNvPr id="0" name=""/>
        <dsp:cNvSpPr/>
      </dsp:nvSpPr>
      <dsp:spPr>
        <a:xfrm>
          <a:off x="9823984" y="419795"/>
          <a:ext cx="601227" cy="601227"/>
        </a:xfrm>
        <a:prstGeom prst="pie">
          <a:avLst>
            <a:gd name="adj1" fmla="val 5400000"/>
            <a:gd name="adj2" fmla="val 1620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9CBBDAE-4367-4F51-A4DB-AEDF1B42DFFD}">
      <dsp:nvSpPr>
        <dsp:cNvPr id="0" name=""/>
        <dsp:cNvSpPr/>
      </dsp:nvSpPr>
      <dsp:spPr>
        <a:xfrm rot="16200000">
          <a:off x="8884566" y="2035595"/>
          <a:ext cx="2179451" cy="4509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0">
          <a:noAutofit/>
        </a:bodyPr>
        <a:lstStyle/>
        <a:p>
          <a:pPr marL="0" lvl="0" indent="0" algn="r" defTabSz="800100">
            <a:lnSpc>
              <a:spcPct val="90000"/>
            </a:lnSpc>
            <a:spcBef>
              <a:spcPct val="0"/>
            </a:spcBef>
            <a:spcAft>
              <a:spcPct val="35000"/>
            </a:spcAft>
            <a:buNone/>
          </a:pPr>
          <a:r>
            <a:rPr lang="en-US" sz="1800" b="1" kern="1200" dirty="0">
              <a:solidFill>
                <a:srgbClr val="0070C0"/>
              </a:solidFill>
            </a:rPr>
            <a:t>Security </a:t>
          </a:r>
        </a:p>
      </dsp:txBody>
      <dsp:txXfrm>
        <a:off x="8884566" y="2035595"/>
        <a:ext cx="2179451" cy="450920"/>
      </dsp:txXfrm>
    </dsp:sp>
    <dsp:sp modelId="{D040E244-B06C-4B83-9198-3C7BDDC35E63}">
      <dsp:nvSpPr>
        <dsp:cNvPr id="0" name=""/>
        <dsp:cNvSpPr/>
      </dsp:nvSpPr>
      <dsp:spPr>
        <a:xfrm>
          <a:off x="10274905" y="344641"/>
          <a:ext cx="1503069" cy="3006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33400">
            <a:lnSpc>
              <a:spcPct val="90000"/>
            </a:lnSpc>
            <a:spcBef>
              <a:spcPct val="0"/>
            </a:spcBef>
            <a:spcAft>
              <a:spcPct val="35000"/>
            </a:spcAft>
            <a:buNone/>
          </a:pPr>
          <a:r>
            <a:rPr lang="en-US" sz="1200" kern="1200"/>
            <a:t>Vending machines are designed with security features to prevent theft and vandalism. </a:t>
          </a:r>
          <a:endParaRPr lang="en-US" sz="1200" kern="1200" dirty="0"/>
        </a:p>
      </dsp:txBody>
      <dsp:txXfrm>
        <a:off x="10274905" y="344641"/>
        <a:ext cx="1503069" cy="300613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069AEA-BB57-4D19-A191-CCED3627234B}">
      <dsp:nvSpPr>
        <dsp:cNvPr id="0" name=""/>
        <dsp:cNvSpPr/>
      </dsp:nvSpPr>
      <dsp:spPr>
        <a:xfrm rot="5400000">
          <a:off x="4065436" y="-749185"/>
          <a:ext cx="2986768" cy="5231831"/>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7630" tIns="43815" rIns="87630" bIns="43815" numCol="1" spcCol="1270" anchor="ctr" anchorCtr="0">
          <a:noAutofit/>
        </a:bodyPr>
        <a:lstStyle/>
        <a:p>
          <a:pPr marL="228600" lvl="1" indent="-228600" algn="l" defTabSz="1022350">
            <a:lnSpc>
              <a:spcPct val="90000"/>
            </a:lnSpc>
            <a:spcBef>
              <a:spcPct val="0"/>
            </a:spcBef>
            <a:spcAft>
              <a:spcPct val="15000"/>
            </a:spcAft>
            <a:buChar char="•"/>
          </a:pPr>
          <a:r>
            <a:rPr lang="en-US" sz="2300" kern="1200" dirty="0"/>
            <a:t>This Vending machine control circuit does not contain any hazardous power source or any component that has to be disposed carefully. Also the circuit operates on low voltage hence the whole design assures safety.</a:t>
          </a:r>
        </a:p>
      </dsp:txBody>
      <dsp:txXfrm rot="-5400000">
        <a:off x="2942905" y="519148"/>
        <a:ext cx="5086029" cy="2695164"/>
      </dsp:txXfrm>
    </dsp:sp>
    <dsp:sp modelId="{3169C3E4-8F51-4D7C-A57F-BAB9BAB0BBD0}">
      <dsp:nvSpPr>
        <dsp:cNvPr id="0" name=""/>
        <dsp:cNvSpPr/>
      </dsp:nvSpPr>
      <dsp:spPr>
        <a:xfrm>
          <a:off x="0" y="0"/>
          <a:ext cx="2942904" cy="373346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70485" rIns="140970" bIns="70485" numCol="1" spcCol="1270" anchor="ctr" anchorCtr="0">
          <a:noAutofit/>
        </a:bodyPr>
        <a:lstStyle/>
        <a:p>
          <a:pPr marL="0" lvl="0" indent="0" algn="ctr" defTabSz="1644650">
            <a:lnSpc>
              <a:spcPct val="90000"/>
            </a:lnSpc>
            <a:spcBef>
              <a:spcPct val="0"/>
            </a:spcBef>
            <a:spcAft>
              <a:spcPct val="35000"/>
            </a:spcAft>
            <a:buSzPts val="1400"/>
            <a:buNone/>
          </a:pPr>
          <a:r>
            <a:rPr lang="en-SG" sz="3700" b="1" kern="1200" dirty="0"/>
            <a:t>Safe operation:</a:t>
          </a:r>
          <a:endParaRPr lang="en-SG" sz="3700" u="none" kern="1200" dirty="0"/>
        </a:p>
      </dsp:txBody>
      <dsp:txXfrm>
        <a:off x="143661" y="143661"/>
        <a:ext cx="2655582" cy="344613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EFC844-D8FE-404F-94F3-8296F3FCEFBA}">
      <dsp:nvSpPr>
        <dsp:cNvPr id="0" name=""/>
        <dsp:cNvSpPr/>
      </dsp:nvSpPr>
      <dsp:spPr>
        <a:xfrm>
          <a:off x="1458359" y="0"/>
          <a:ext cx="3508672" cy="3508773"/>
        </a:xfrm>
        <a:prstGeom prst="circularArrow">
          <a:avLst>
            <a:gd name="adj1" fmla="val 10980"/>
            <a:gd name="adj2" fmla="val 1142322"/>
            <a:gd name="adj3" fmla="val 4500000"/>
            <a:gd name="adj4" fmla="val 10800000"/>
            <a:gd name="adj5" fmla="val 125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274A2A4-6F73-4A02-A0E2-4E5DF9EC33CC}">
      <dsp:nvSpPr>
        <dsp:cNvPr id="0" name=""/>
        <dsp:cNvSpPr/>
      </dsp:nvSpPr>
      <dsp:spPr>
        <a:xfrm>
          <a:off x="4633198" y="813788"/>
          <a:ext cx="2760715" cy="18501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 tIns="11430" rIns="11430" bIns="11430" numCol="1" spcCol="1270" anchor="ctr" anchorCtr="0">
          <a:noAutofit/>
        </a:bodyPr>
        <a:lstStyle/>
        <a:p>
          <a:pPr marL="114300" lvl="1" indent="-114300" algn="l" defTabSz="622300">
            <a:lnSpc>
              <a:spcPct val="90000"/>
            </a:lnSpc>
            <a:spcBef>
              <a:spcPct val="0"/>
            </a:spcBef>
            <a:spcAft>
              <a:spcPct val="15000"/>
            </a:spcAft>
            <a:buSzPts val="1400"/>
            <a:buChar char="◦"/>
          </a:pPr>
          <a:r>
            <a:rPr lang="en-US" sz="1400" b="1" kern="1200" dirty="0"/>
            <a:t>Energy Efficient:</a:t>
          </a:r>
          <a:endParaRPr lang="en-SG" sz="1400" kern="1200" dirty="0"/>
        </a:p>
        <a:p>
          <a:pPr marL="228600" lvl="2" indent="-114300" algn="l" defTabSz="622300">
            <a:lnSpc>
              <a:spcPct val="90000"/>
            </a:lnSpc>
            <a:spcBef>
              <a:spcPct val="0"/>
            </a:spcBef>
            <a:spcAft>
              <a:spcPct val="15000"/>
            </a:spcAft>
            <a:buChar char="•"/>
          </a:pPr>
          <a:r>
            <a:rPr lang="en-US" sz="1400" kern="1200" dirty="0"/>
            <a:t>This vending machine circuit runs on any DC power source. This DC source can be replaced by any source of renewable </a:t>
          </a:r>
          <a:r>
            <a:rPr lang="en-US" sz="1400" kern="1200" dirty="0" err="1"/>
            <a:t>enegry</a:t>
          </a:r>
          <a:r>
            <a:rPr lang="en-US" sz="1400" kern="1200" dirty="0"/>
            <a:t>, hence can be environment friendly.</a:t>
          </a:r>
        </a:p>
      </dsp:txBody>
      <dsp:txXfrm>
        <a:off x="4633198" y="813788"/>
        <a:ext cx="2760715" cy="1850135"/>
      </dsp:txXfrm>
    </dsp:sp>
    <dsp:sp modelId="{6175F949-23DD-4F62-9950-9C80ED2BBE9F}">
      <dsp:nvSpPr>
        <dsp:cNvPr id="0" name=""/>
        <dsp:cNvSpPr/>
      </dsp:nvSpPr>
      <dsp:spPr>
        <a:xfrm>
          <a:off x="2233280" y="1270318"/>
          <a:ext cx="1957563" cy="9786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35" tIns="13335" rIns="13335" bIns="13335" numCol="1" spcCol="1270" anchor="ctr" anchorCtr="0">
          <a:noAutofit/>
        </a:bodyPr>
        <a:lstStyle/>
        <a:p>
          <a:pPr marL="0" lvl="0" indent="0" algn="ctr" defTabSz="933450">
            <a:lnSpc>
              <a:spcPct val="90000"/>
            </a:lnSpc>
            <a:spcBef>
              <a:spcPct val="0"/>
            </a:spcBef>
            <a:spcAft>
              <a:spcPct val="35000"/>
            </a:spcAft>
            <a:buSzPts val="1800"/>
            <a:buNone/>
          </a:pPr>
          <a:r>
            <a:rPr lang="en-US" sz="2100" b="1" u="none" kern="1200" dirty="0">
              <a:solidFill>
                <a:schemeClr val="accent2">
                  <a:lumMod val="50000"/>
                </a:schemeClr>
              </a:solidFill>
            </a:rPr>
            <a:t>Considerations to environment:</a:t>
          </a:r>
          <a:endParaRPr lang="en-SG" sz="2100" b="1" u="none" kern="1200" dirty="0">
            <a:solidFill>
              <a:schemeClr val="accent2">
                <a:lumMod val="50000"/>
              </a:schemeClr>
            </a:solidFill>
          </a:endParaRPr>
        </a:p>
      </dsp:txBody>
      <dsp:txXfrm>
        <a:off x="2233280" y="1270318"/>
        <a:ext cx="1957563" cy="978666"/>
      </dsp:txXfrm>
    </dsp:sp>
    <dsp:sp modelId="{EC0A4468-CAEF-451F-B7A8-C200C10CC10E}">
      <dsp:nvSpPr>
        <dsp:cNvPr id="0" name=""/>
        <dsp:cNvSpPr/>
      </dsp:nvSpPr>
      <dsp:spPr>
        <a:xfrm>
          <a:off x="734086" y="2248984"/>
          <a:ext cx="3014217" cy="3015491"/>
        </a:xfrm>
        <a:prstGeom prst="blockArc">
          <a:avLst>
            <a:gd name="adj1" fmla="val 0"/>
            <a:gd name="adj2" fmla="val 18900000"/>
            <a:gd name="adj3" fmla="val 1274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486F50D-8CE8-484B-B544-4FCA01BA74CF}">
      <dsp:nvSpPr>
        <dsp:cNvPr id="0" name=""/>
        <dsp:cNvSpPr/>
      </dsp:nvSpPr>
      <dsp:spPr>
        <a:xfrm>
          <a:off x="3751063" y="2968079"/>
          <a:ext cx="3087633" cy="18545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 tIns="11430" rIns="11430" bIns="11430" numCol="1" spcCol="1270" anchor="ctr" anchorCtr="0">
          <a:noAutofit/>
        </a:bodyPr>
        <a:lstStyle/>
        <a:p>
          <a:pPr marL="114300" lvl="1" indent="-114300" algn="l" defTabSz="622300">
            <a:lnSpc>
              <a:spcPct val="90000"/>
            </a:lnSpc>
            <a:spcBef>
              <a:spcPct val="0"/>
            </a:spcBef>
            <a:spcAft>
              <a:spcPct val="15000"/>
            </a:spcAft>
            <a:buSzPts val="1800"/>
            <a:buChar char="◦"/>
          </a:pPr>
          <a:r>
            <a:rPr lang="en-US" sz="1400" b="1" kern="1200" dirty="0"/>
            <a:t>Variety of Products:</a:t>
          </a:r>
          <a:endParaRPr lang="en-SG" sz="1400" kern="1200" dirty="0"/>
        </a:p>
        <a:p>
          <a:pPr marL="228600" lvl="2" indent="-114300" algn="l" defTabSz="622300">
            <a:lnSpc>
              <a:spcPct val="90000"/>
            </a:lnSpc>
            <a:spcBef>
              <a:spcPct val="0"/>
            </a:spcBef>
            <a:spcAft>
              <a:spcPct val="15000"/>
            </a:spcAft>
            <a:buChar char="•"/>
          </a:pPr>
          <a:r>
            <a:rPr lang="en-US" sz="1400" kern="1200" dirty="0"/>
            <a:t>Varied selection of products are based on personal tastes and preferences of different age groups.</a:t>
          </a:r>
        </a:p>
      </dsp:txBody>
      <dsp:txXfrm>
        <a:off x="3751063" y="2968079"/>
        <a:ext cx="3087633" cy="1854599"/>
      </dsp:txXfrm>
    </dsp:sp>
    <dsp:sp modelId="{09B54374-92A6-495F-9BC1-97BE166634A2}">
      <dsp:nvSpPr>
        <dsp:cNvPr id="0" name=""/>
        <dsp:cNvSpPr/>
      </dsp:nvSpPr>
      <dsp:spPr>
        <a:xfrm>
          <a:off x="1254499" y="3290297"/>
          <a:ext cx="1957563" cy="9786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35" tIns="13335" rIns="13335" bIns="13335" numCol="1" spcCol="1270" anchor="ctr" anchorCtr="0">
          <a:noAutofit/>
        </a:bodyPr>
        <a:lstStyle/>
        <a:p>
          <a:pPr marL="0" lvl="0" indent="0" algn="ctr" defTabSz="933450">
            <a:lnSpc>
              <a:spcPct val="90000"/>
            </a:lnSpc>
            <a:spcBef>
              <a:spcPct val="0"/>
            </a:spcBef>
            <a:spcAft>
              <a:spcPct val="35000"/>
            </a:spcAft>
            <a:buNone/>
          </a:pPr>
          <a:r>
            <a:rPr lang="en-US" sz="2100" b="1" u="none" kern="1200" dirty="0">
              <a:solidFill>
                <a:schemeClr val="accent2">
                  <a:lumMod val="50000"/>
                </a:schemeClr>
              </a:solidFill>
            </a:rPr>
            <a:t>Considerations to cultural and societal needs</a:t>
          </a:r>
          <a:endParaRPr lang="en-SG" sz="2100" b="1" u="none" kern="1200" dirty="0">
            <a:solidFill>
              <a:schemeClr val="accent2">
                <a:lumMod val="50000"/>
              </a:schemeClr>
            </a:solidFill>
          </a:endParaRPr>
        </a:p>
      </dsp:txBody>
      <dsp:txXfrm>
        <a:off x="1254499" y="3290297"/>
        <a:ext cx="1957563" cy="978666"/>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9/3/layout/PieProcess">
  <dgm:title val=""/>
  <dgm:desc val=""/>
  <dgm:catLst>
    <dgm:cat type="list" pri="8600"/>
    <dgm:cat type="process" pri="4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7"/>
      <dgm:chPref val="7"/>
      <dgm:dir/>
      <dgm:animOne val="branch"/>
      <dgm:animLvl val="lvl"/>
    </dgm:varLst>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constrLst>
      <dgm:constr type="primFontSz" for="des" forName="Parent" val="65"/>
      <dgm:constr type="primFontSz" for="des" forName="Child" refType="primFontSz" refFor="des" refForName="Parent" op="lte"/>
      <dgm:constr type="w" for="ch" forName="composite" refType="w"/>
      <dgm:constr type="h" for="ch" forName="composite" refType="h"/>
      <dgm:constr type="w" for="ch" forName="ParentComposite" refType="w" fact="0.5"/>
      <dgm:constr type="h" for="ch" forName="ParentComposite" refType="h"/>
      <dgm:constr type="w" for="ch" forName="negSibTrans" refType="h" refFor="ch" refForName="composite" fact="-0.075"/>
      <dgm:constr type="w" for="ch" forName="sibTrans" refType="w" refFor="ch" refForName="composite" fact="0.0425"/>
    </dgm:constrLst>
    <dgm:forEach name="nodesForEach" axis="ch" ptType="node" cnt="7">
      <dgm:layoutNode name="ParentComposite">
        <dgm:alg type="composite">
          <dgm:param type="ar" val="0.25"/>
        </dgm:alg>
        <dgm:shape xmlns:r="http://schemas.openxmlformats.org/officeDocument/2006/relationships" r:blip="">
          <dgm:adjLst/>
        </dgm:shape>
        <dgm:choose name="Name4">
          <dgm:if name="Name5" func="var" arg="dir" op="equ" val="norm">
            <dgm:constrLst>
              <dgm:constr type="l" for="ch" forName="Parent" refType="w" fact="0"/>
              <dgm:constr type="t" for="ch" forName="Parent" refType="h" fact="0.275"/>
              <dgm:constr type="w" for="ch" forName="Parent" refType="w" fact="0.6"/>
              <dgm:constr type="h" for="ch" forName="Parent" refType="h" fact="0.725"/>
              <dgm:constr type="l" for="ch" forName="Chord" refType="w" fact="0"/>
              <dgm:constr type="t" for="ch" forName="Chord" refType="h" fact="0"/>
              <dgm:constr type="w" for="ch" forName="Chord" refType="w"/>
              <dgm:constr type="h" for="ch" forName="Chord" refType="h" fact="0.25"/>
              <dgm:constr type="l" for="ch" forName="Pie" refType="w" fact="0.1"/>
              <dgm:constr type="t" for="ch" forName="Pie" refType="h" fact="0.025"/>
              <dgm:constr type="w" for="ch" forName="Pie" refType="w" fact="0.8"/>
              <dgm:constr type="h" for="ch" forName="Pie" refType="h" fact="0.2"/>
            </dgm:constrLst>
          </dgm:if>
          <dgm:else name="Name6">
            <dgm:constrLst>
              <dgm:constr type="r" for="ch" forName="Parent" refType="w"/>
              <dgm:constr type="t" for="ch" forName="Parent" refType="h" fact="0.275"/>
              <dgm:constr type="w" for="ch" forName="Parent" refType="w" fact="0.6"/>
              <dgm:constr type="h" for="ch" forName="Parent" refType="h" fact="0.725"/>
              <dgm:constr type="r" for="ch" forName="Chord" refType="w"/>
              <dgm:constr type="t" for="ch" forName="Chord" refType="h" fact="0"/>
              <dgm:constr type="w" for="ch" forName="Chord" refType="w"/>
              <dgm:constr type="h" for="ch" forName="Chord" refType="h" fact="0.25"/>
              <dgm:constr type="r" for="ch" forName="Pie" refType="w" fact="0.9"/>
              <dgm:constr type="t" for="ch" forName="Pie" refType="h" fact="0.025"/>
              <dgm:constr type="w" for="ch" forName="Pie" refType="w" fact="0.8"/>
              <dgm:constr type="h" for="ch" forName="Pie" refType="h" fact="0.2"/>
            </dgm:constrLst>
          </dgm:else>
        </dgm:choose>
        <dgm:layoutNode name="Chord" styleLbl="bgShp">
          <dgm:alg type="sp"/>
          <dgm:choose name="Name7">
            <dgm:if name="Name8" func="var" arg="dir" op="equ" val="norm">
              <dgm:shape xmlns:r="http://schemas.openxmlformats.org/officeDocument/2006/relationships" type="chord" r:blip="">
                <dgm:adjLst>
                  <dgm:adj idx="1" val="80"/>
                  <dgm:adj idx="2" val="-80"/>
                </dgm:adjLst>
              </dgm:shape>
            </dgm:if>
            <dgm:else name="Name9">
              <dgm:shape xmlns:r="http://schemas.openxmlformats.org/officeDocument/2006/relationships" rot="180" type="chord" r:blip="">
                <dgm:adjLst>
                  <dgm:adj idx="1" val="80"/>
                  <dgm:adj idx="2" val="-80"/>
                </dgm:adjLst>
              </dgm:shape>
            </dgm:else>
          </dgm:choose>
          <dgm:presOf/>
        </dgm:layoutNode>
        <dgm:layoutNode name="Pie" styleLbl="alignNode1">
          <dgm:alg type="sp"/>
          <dgm:choose name="Name10">
            <dgm:if name="Name11" func="var" arg="dir" op="equ" val="norm">
              <dgm:choose name="Name12">
                <dgm:if name="Name13" axis="precedSib" ptType="node" func="cnt" op="equ" val="0">
                  <dgm:choose name="Name14">
                    <dgm:if name="Name15" axis="followSib" ptType="node" func="cnt" op="equ" val="0">
                      <dgm:shape xmlns:r="http://schemas.openxmlformats.org/officeDocument/2006/relationships" type="pie" r:blip="">
                        <dgm:adjLst>
                          <dgm:adj idx="1" val="90"/>
                          <dgm:adj idx="2" val="-90"/>
                        </dgm:adjLst>
                      </dgm:shape>
                    </dgm:if>
                    <dgm:if name="Name16" axis="followSib" ptType="node" func="cnt" op="equ" val="1">
                      <dgm:shape xmlns:r="http://schemas.openxmlformats.org/officeDocument/2006/relationships" type="pie" r:blip="">
                        <dgm:adjLst>
                          <dgm:adj idx="1" val="180"/>
                          <dgm:adj idx="2" val="-90"/>
                        </dgm:adjLst>
                      </dgm:shape>
                    </dgm:if>
                    <dgm:if name="Name17" axis="followSib" ptType="node" func="cnt" op="equ" val="2">
                      <dgm:shape xmlns:r="http://schemas.openxmlformats.org/officeDocument/2006/relationships" type="pie" r:blip="">
                        <dgm:adjLst>
                          <dgm:adj idx="1" val="-150"/>
                          <dgm:adj idx="2" val="-90"/>
                        </dgm:adjLst>
                      </dgm:shape>
                    </dgm:if>
                    <dgm:if name="Name18" axis="followSib" ptType="node" func="cnt" op="equ" val="3">
                      <dgm:shape xmlns:r="http://schemas.openxmlformats.org/officeDocument/2006/relationships" type="pie" r:blip="">
                        <dgm:adjLst>
                          <dgm:adj idx="1" val="-135"/>
                          <dgm:adj idx="2" val="-90"/>
                        </dgm:adjLst>
                      </dgm:shape>
                    </dgm:if>
                    <dgm:if name="Name19" axis="followSib" ptType="node" func="cnt" op="equ" val="4">
                      <dgm:shape xmlns:r="http://schemas.openxmlformats.org/officeDocument/2006/relationships" type="pie" r:blip="">
                        <dgm:adjLst>
                          <dgm:adj idx="1" val="-126"/>
                          <dgm:adj idx="2" val="-90"/>
                        </dgm:adjLst>
                      </dgm:shape>
                    </dgm:if>
                    <dgm:if name="Name20" axis="followSib" ptType="node" func="cnt" op="equ" val="5">
                      <dgm:shape xmlns:r="http://schemas.openxmlformats.org/officeDocument/2006/relationships" type="pie" r:blip="">
                        <dgm:adjLst>
                          <dgm:adj idx="1" val="-120"/>
                          <dgm:adj idx="2" val="-90"/>
                        </dgm:adjLst>
                      </dgm:shape>
                    </dgm:if>
                    <dgm:else name="Name21">
                      <dgm:shape xmlns:r="http://schemas.openxmlformats.org/officeDocument/2006/relationships" type="pie" r:blip="">
                        <dgm:adjLst>
                          <dgm:adj idx="1" val="-115.7143"/>
                          <dgm:adj idx="2" val="-90"/>
                        </dgm:adjLst>
                      </dgm:shape>
                    </dgm:else>
                  </dgm:choose>
                </dgm:if>
                <dgm:if name="Name22" axis="precedSib" ptType="node" func="cnt" op="equ" val="1">
                  <dgm:choose name="Name23">
                    <dgm:if name="Name24" axis="followSib" ptType="node" func="cnt" op="equ" val="0">
                      <dgm:shape xmlns:r="http://schemas.openxmlformats.org/officeDocument/2006/relationships" type="pie" r:blip="">
                        <dgm:adjLst>
                          <dgm:adj idx="1" val="90"/>
                          <dgm:adj idx="2" val="-90"/>
                        </dgm:adjLst>
                      </dgm:shape>
                    </dgm:if>
                    <dgm:if name="Name25" axis="followSib" ptType="node" func="cnt" op="equ" val="1">
                      <dgm:shape xmlns:r="http://schemas.openxmlformats.org/officeDocument/2006/relationships" type="pie" r:blip="">
                        <dgm:adjLst>
                          <dgm:adj idx="1" val="150"/>
                          <dgm:adj idx="2" val="-90"/>
                        </dgm:adjLst>
                      </dgm:shape>
                    </dgm:if>
                    <dgm:if name="Name26" axis="followSib" ptType="node" func="cnt" op="equ" val="2">
                      <dgm:shape xmlns:r="http://schemas.openxmlformats.org/officeDocument/2006/relationships" type="pie" r:blip="">
                        <dgm:adjLst>
                          <dgm:adj idx="1" val="180"/>
                          <dgm:adj idx="2" val="-90"/>
                        </dgm:adjLst>
                      </dgm:shape>
                    </dgm:if>
                    <dgm:if name="Name27" axis="followSib" ptType="node" func="cnt" op="equ" val="3">
                      <dgm:shape xmlns:r="http://schemas.openxmlformats.org/officeDocument/2006/relationships" type="pie" r:blip="">
                        <dgm:adjLst>
                          <dgm:adj idx="1" val="-162"/>
                          <dgm:adj idx="2" val="-90"/>
                        </dgm:adjLst>
                      </dgm:shape>
                    </dgm:if>
                    <dgm:if name="Name28" axis="followSib" ptType="node" func="cnt" op="equ" val="4">
                      <dgm:shape xmlns:r="http://schemas.openxmlformats.org/officeDocument/2006/relationships" type="pie" r:blip="">
                        <dgm:adjLst>
                          <dgm:adj idx="1" val="-150"/>
                          <dgm:adj idx="2" val="-90"/>
                        </dgm:adjLst>
                      </dgm:shape>
                    </dgm:if>
                    <dgm:else name="Name29">
                      <dgm:shape xmlns:r="http://schemas.openxmlformats.org/officeDocument/2006/relationships" type="pie" r:blip="">
                        <dgm:adjLst>
                          <dgm:adj idx="1" val="-141.4286"/>
                          <dgm:adj idx="2" val="-90"/>
                        </dgm:adjLst>
                      </dgm:shape>
                    </dgm:else>
                  </dgm:choose>
                </dgm:if>
                <dgm:if name="Name30" axis="precedSib" ptType="node" func="cnt" op="equ" val="2">
                  <dgm:choose name="Name31">
                    <dgm:if name="Name32" axis="followSib" ptType="node" func="cnt" op="equ" val="0">
                      <dgm:shape xmlns:r="http://schemas.openxmlformats.org/officeDocument/2006/relationships" type="pie" r:blip="">
                        <dgm:adjLst>
                          <dgm:adj idx="1" val="90"/>
                          <dgm:adj idx="2" val="-90"/>
                        </dgm:adjLst>
                      </dgm:shape>
                    </dgm:if>
                    <dgm:if name="Name33" axis="followSib" ptType="node" func="cnt" op="equ" val="1">
                      <dgm:shape xmlns:r="http://schemas.openxmlformats.org/officeDocument/2006/relationships" type="pie" r:blip="">
                        <dgm:adjLst>
                          <dgm:adj idx="1" val="135"/>
                          <dgm:adj idx="2" val="-90"/>
                        </dgm:adjLst>
                      </dgm:shape>
                    </dgm:if>
                    <dgm:if name="Name34" axis="followSib" ptType="node" func="cnt" op="equ" val="2">
                      <dgm:shape xmlns:r="http://schemas.openxmlformats.org/officeDocument/2006/relationships" type="pie" r:blip="">
                        <dgm:adjLst>
                          <dgm:adj idx="1" val="162"/>
                          <dgm:adj idx="2" val="-90"/>
                        </dgm:adjLst>
                      </dgm:shape>
                    </dgm:if>
                    <dgm:if name="Name35" axis="followSib" ptType="node" func="cnt" op="equ" val="3">
                      <dgm:shape xmlns:r="http://schemas.openxmlformats.org/officeDocument/2006/relationships" type="pie" r:blip="">
                        <dgm:adjLst>
                          <dgm:adj idx="1" val="180"/>
                          <dgm:adj idx="2" val="-90"/>
                        </dgm:adjLst>
                      </dgm:shape>
                    </dgm:if>
                    <dgm:else name="Name36">
                      <dgm:shape xmlns:r="http://schemas.openxmlformats.org/officeDocument/2006/relationships" type="pie" r:blip="">
                        <dgm:adjLst>
                          <dgm:adj idx="1" val="-167.1429"/>
                          <dgm:adj idx="2" val="-90"/>
                        </dgm:adjLst>
                      </dgm:shape>
                    </dgm:else>
                  </dgm:choose>
                </dgm:if>
                <dgm:if name="Name37" axis="precedSib" ptType="node" func="cnt" op="equ" val="3">
                  <dgm:choose name="Name38">
                    <dgm:if name="Name39" axis="followSib" ptType="node" func="cnt" op="equ" val="0">
                      <dgm:shape xmlns:r="http://schemas.openxmlformats.org/officeDocument/2006/relationships" type="pie" r:blip="">
                        <dgm:adjLst>
                          <dgm:adj idx="1" val="90"/>
                          <dgm:adj idx="2" val="-90"/>
                        </dgm:adjLst>
                      </dgm:shape>
                    </dgm:if>
                    <dgm:if name="Name40" axis="followSib" ptType="node" func="cnt" op="equ" val="1">
                      <dgm:shape xmlns:r="http://schemas.openxmlformats.org/officeDocument/2006/relationships" type="pie" r:blip="">
                        <dgm:adjLst>
                          <dgm:adj idx="1" val="126"/>
                          <dgm:adj idx="2" val="-90"/>
                        </dgm:adjLst>
                      </dgm:shape>
                    </dgm:if>
                    <dgm:if name="Name41" axis="followSib" ptType="node" func="cnt" op="equ" val="2">
                      <dgm:shape xmlns:r="http://schemas.openxmlformats.org/officeDocument/2006/relationships" type="pie" r:blip="">
                        <dgm:adjLst>
                          <dgm:adj idx="1" val="150"/>
                          <dgm:adj idx="2" val="-90"/>
                        </dgm:adjLst>
                      </dgm:shape>
                    </dgm:if>
                    <dgm:else name="Name42">
                      <dgm:shape xmlns:r="http://schemas.openxmlformats.org/officeDocument/2006/relationships" type="pie" r:blip="">
                        <dgm:adjLst>
                          <dgm:adj idx="1" val="167.1429"/>
                          <dgm:adj idx="2" val="-90"/>
                        </dgm:adjLst>
                      </dgm:shape>
                    </dgm:else>
                  </dgm:choose>
                </dgm:if>
                <dgm:if name="Name43" axis="precedSib" ptType="node" func="cnt" op="equ" val="4">
                  <dgm:choose name="Name44">
                    <dgm:if name="Name45" axis="followSib" ptType="node" func="cnt" op="equ" val="0">
                      <dgm:shape xmlns:r="http://schemas.openxmlformats.org/officeDocument/2006/relationships" type="pie" r:blip="">
                        <dgm:adjLst>
                          <dgm:adj idx="1" val="90"/>
                          <dgm:adj idx="2" val="-90"/>
                        </dgm:adjLst>
                      </dgm:shape>
                    </dgm:if>
                    <dgm:if name="Name46" axis="followSib" ptType="node" func="cnt" op="equ" val="1">
                      <dgm:shape xmlns:r="http://schemas.openxmlformats.org/officeDocument/2006/relationships" type="pie" r:blip="">
                        <dgm:adjLst>
                          <dgm:adj idx="1" val="120"/>
                          <dgm:adj idx="2" val="-90"/>
                        </dgm:adjLst>
                      </dgm:shape>
                    </dgm:if>
                    <dgm:else name="Name47">
                      <dgm:shape xmlns:r="http://schemas.openxmlformats.org/officeDocument/2006/relationships" type="pie" r:blip="">
                        <dgm:adjLst>
                          <dgm:adj idx="1" val="141.4286"/>
                          <dgm:adj idx="2" val="-90"/>
                        </dgm:adjLst>
                      </dgm:shape>
                    </dgm:else>
                  </dgm:choose>
                </dgm:if>
                <dgm:if name="Name48" axis="precedSib" ptType="node" func="cnt" op="equ" val="5">
                  <dgm:choose name="Name49">
                    <dgm:if name="Name50" axis="followSib" ptType="node" func="cnt" op="equ" val="0">
                      <dgm:shape xmlns:r="http://schemas.openxmlformats.org/officeDocument/2006/relationships" type="pie" r:blip="">
                        <dgm:adjLst>
                          <dgm:adj idx="1" val="90"/>
                          <dgm:adj idx="2" val="-90"/>
                        </dgm:adjLst>
                      </dgm:shape>
                    </dgm:if>
                    <dgm:else name="Name51">
                      <dgm:shape xmlns:r="http://schemas.openxmlformats.org/officeDocument/2006/relationships" type="pie" r:blip="">
                        <dgm:adjLst>
                          <dgm:adj idx="1" val="115.7143"/>
                          <dgm:adj idx="2" val="-90"/>
                        </dgm:adjLst>
                      </dgm:shape>
                    </dgm:else>
                  </dgm:choose>
                </dgm:if>
                <dgm:else name="Name52">
                  <dgm:shape xmlns:r="http://schemas.openxmlformats.org/officeDocument/2006/relationships" type="pie" r:blip="">
                    <dgm:adjLst>
                      <dgm:adj idx="1" val="90"/>
                      <dgm:adj idx="2" val="-90"/>
                    </dgm:adjLst>
                  </dgm:shape>
                </dgm:else>
              </dgm:choose>
            </dgm:if>
            <dgm:else name="Name53">
              <dgm:choose name="Name54">
                <dgm:if name="Name55" axis="precedSib" ptType="node" func="cnt" op="equ" val="0">
                  <dgm:choose name="Name56">
                    <dgm:if name="Name57" axis="followSib" ptType="node" func="cnt" op="equ" val="0">
                      <dgm:shape xmlns:r="http://schemas.openxmlformats.org/officeDocument/2006/relationships" rot="180" type="pie" r:blip="">
                        <dgm:adjLst>
                          <dgm:adj idx="1" val="90"/>
                          <dgm:adj idx="2" val="-90"/>
                        </dgm:adjLst>
                      </dgm:shape>
                    </dgm:if>
                    <dgm:if name="Name58" axis="followSib" ptType="node" func="cnt" op="equ" val="1">
                      <dgm:shape xmlns:r="http://schemas.openxmlformats.org/officeDocument/2006/relationships" rot="180" type="pie" r:blip="">
                        <dgm:adjLst>
                          <dgm:adj idx="1" val="90"/>
                          <dgm:adj idx="2" val="180"/>
                        </dgm:adjLst>
                      </dgm:shape>
                    </dgm:if>
                    <dgm:if name="Name59" axis="followSib" ptType="node" func="cnt" op="equ" val="2">
                      <dgm:shape xmlns:r="http://schemas.openxmlformats.org/officeDocument/2006/relationships" rot="180" type="pie" r:blip="">
                        <dgm:adjLst>
                          <dgm:adj idx="1" val="90"/>
                          <dgm:adj idx="2" val="150"/>
                        </dgm:adjLst>
                      </dgm:shape>
                    </dgm:if>
                    <dgm:if name="Name60" axis="followSib" ptType="node" func="cnt" op="equ" val="3">
                      <dgm:shape xmlns:r="http://schemas.openxmlformats.org/officeDocument/2006/relationships" rot="180" type="pie" r:blip="">
                        <dgm:adjLst>
                          <dgm:adj idx="1" val="90"/>
                          <dgm:adj idx="2" val="135"/>
                        </dgm:adjLst>
                      </dgm:shape>
                    </dgm:if>
                    <dgm:if name="Name61" axis="followSib" ptType="node" func="cnt" op="equ" val="4">
                      <dgm:shape xmlns:r="http://schemas.openxmlformats.org/officeDocument/2006/relationships" rot="180" type="pie" r:blip="">
                        <dgm:adjLst>
                          <dgm:adj idx="1" val="90"/>
                          <dgm:adj idx="2" val="126"/>
                        </dgm:adjLst>
                      </dgm:shape>
                    </dgm:if>
                    <dgm:if name="Name62" axis="followSib" ptType="node" func="cnt" op="equ" val="5">
                      <dgm:shape xmlns:r="http://schemas.openxmlformats.org/officeDocument/2006/relationships" rot="180" type="pie" r:blip="">
                        <dgm:adjLst>
                          <dgm:adj idx="1" val="90"/>
                          <dgm:adj idx="2" val="120"/>
                        </dgm:adjLst>
                      </dgm:shape>
                    </dgm:if>
                    <dgm:else name="Name63">
                      <dgm:shape xmlns:r="http://schemas.openxmlformats.org/officeDocument/2006/relationships" rot="180" type="pie" r:blip="">
                        <dgm:adjLst>
                          <dgm:adj idx="1" val="90"/>
                          <dgm:adj idx="2" val="115.7143"/>
                        </dgm:adjLst>
                      </dgm:shape>
                    </dgm:else>
                  </dgm:choose>
                </dgm:if>
                <dgm:if name="Name64" axis="precedSib" ptType="node" func="cnt" op="equ" val="1">
                  <dgm:choose name="Name65">
                    <dgm:if name="Name66" axis="followSib" ptType="node" func="cnt" op="equ" val="0">
                      <dgm:shape xmlns:r="http://schemas.openxmlformats.org/officeDocument/2006/relationships" rot="180" type="pie" r:blip="">
                        <dgm:adjLst>
                          <dgm:adj idx="1" val="90"/>
                          <dgm:adj idx="2" val="-90"/>
                        </dgm:adjLst>
                      </dgm:shape>
                    </dgm:if>
                    <dgm:if name="Name67" axis="followSib" ptType="node" func="cnt" op="equ" val="1">
                      <dgm:shape xmlns:r="http://schemas.openxmlformats.org/officeDocument/2006/relationships" rot="180" type="pie" r:blip="">
                        <dgm:adjLst>
                          <dgm:adj idx="1" val="90"/>
                          <dgm:adj idx="2" val="-150"/>
                        </dgm:adjLst>
                      </dgm:shape>
                    </dgm:if>
                    <dgm:if name="Name68" axis="followSib" ptType="node" func="cnt" op="equ" val="2">
                      <dgm:shape xmlns:r="http://schemas.openxmlformats.org/officeDocument/2006/relationships" rot="180" type="pie" r:blip="">
                        <dgm:adjLst>
                          <dgm:adj idx="1" val="90"/>
                          <dgm:adj idx="2" val="180"/>
                        </dgm:adjLst>
                      </dgm:shape>
                    </dgm:if>
                    <dgm:if name="Name69" axis="followSib" ptType="node" func="cnt" op="equ" val="3">
                      <dgm:shape xmlns:r="http://schemas.openxmlformats.org/officeDocument/2006/relationships" rot="180" type="pie" r:blip="">
                        <dgm:adjLst>
                          <dgm:adj idx="1" val="90"/>
                          <dgm:adj idx="2" val="162"/>
                        </dgm:adjLst>
                      </dgm:shape>
                    </dgm:if>
                    <dgm:if name="Name70" axis="followSib" ptType="node" func="cnt" op="equ" val="4">
                      <dgm:shape xmlns:r="http://schemas.openxmlformats.org/officeDocument/2006/relationships" rot="180" type="pie" r:blip="">
                        <dgm:adjLst>
                          <dgm:adj idx="1" val="90"/>
                          <dgm:adj idx="2" val="150"/>
                        </dgm:adjLst>
                      </dgm:shape>
                    </dgm:if>
                    <dgm:else name="Name71">
                      <dgm:shape xmlns:r="http://schemas.openxmlformats.org/officeDocument/2006/relationships" rot="180" type="pie" r:blip="">
                        <dgm:adjLst>
                          <dgm:adj idx="1" val="90"/>
                          <dgm:adj idx="2" val="141.4286"/>
                        </dgm:adjLst>
                      </dgm:shape>
                    </dgm:else>
                  </dgm:choose>
                </dgm:if>
                <dgm:if name="Name72" axis="precedSib" ptType="node" func="cnt" op="equ" val="2">
                  <dgm:choose name="Name73">
                    <dgm:if name="Name74" axis="followSib" ptType="node" func="cnt" op="equ" val="0">
                      <dgm:shape xmlns:r="http://schemas.openxmlformats.org/officeDocument/2006/relationships" rot="180" type="pie" r:blip="">
                        <dgm:adjLst>
                          <dgm:adj idx="1" val="90"/>
                          <dgm:adj idx="2" val="-90"/>
                        </dgm:adjLst>
                      </dgm:shape>
                    </dgm:if>
                    <dgm:if name="Name75" axis="followSib" ptType="node" func="cnt" op="equ" val="1">
                      <dgm:shape xmlns:r="http://schemas.openxmlformats.org/officeDocument/2006/relationships" rot="180" type="pie" r:blip="">
                        <dgm:adjLst>
                          <dgm:adj idx="1" val="90"/>
                          <dgm:adj idx="2" val="-135"/>
                        </dgm:adjLst>
                      </dgm:shape>
                    </dgm:if>
                    <dgm:if name="Name76" axis="followSib" ptType="node" func="cnt" op="equ" val="2">
                      <dgm:shape xmlns:r="http://schemas.openxmlformats.org/officeDocument/2006/relationships" rot="180" type="pie" r:blip="">
                        <dgm:adjLst>
                          <dgm:adj idx="1" val="90"/>
                          <dgm:adj idx="2" val="-162"/>
                        </dgm:adjLst>
                      </dgm:shape>
                    </dgm:if>
                    <dgm:if name="Name77" axis="followSib" ptType="node" func="cnt" op="equ" val="3">
                      <dgm:shape xmlns:r="http://schemas.openxmlformats.org/officeDocument/2006/relationships" rot="180" type="pie" r:blip="">
                        <dgm:adjLst>
                          <dgm:adj idx="1" val="90"/>
                          <dgm:adj idx="2" val="180"/>
                        </dgm:adjLst>
                      </dgm:shape>
                    </dgm:if>
                    <dgm:else name="Name78">
                      <dgm:shape xmlns:r="http://schemas.openxmlformats.org/officeDocument/2006/relationships" rot="180" type="pie" r:blip="">
                        <dgm:adjLst>
                          <dgm:adj idx="1" val="90"/>
                          <dgm:adj idx="2" val="167.1429"/>
                        </dgm:adjLst>
                      </dgm:shape>
                    </dgm:else>
                  </dgm:choose>
                </dgm:if>
                <dgm:if name="Name79" axis="precedSib" ptType="node" func="cnt" op="equ" val="3">
                  <dgm:choose name="Name80">
                    <dgm:if name="Name81" axis="followSib" ptType="node" func="cnt" op="equ" val="0">
                      <dgm:shape xmlns:r="http://schemas.openxmlformats.org/officeDocument/2006/relationships" rot="180" type="pie" r:blip="">
                        <dgm:adjLst>
                          <dgm:adj idx="1" val="90"/>
                          <dgm:adj idx="2" val="-90"/>
                        </dgm:adjLst>
                      </dgm:shape>
                    </dgm:if>
                    <dgm:if name="Name82" axis="followSib" ptType="node" func="cnt" op="equ" val="1">
                      <dgm:shape xmlns:r="http://schemas.openxmlformats.org/officeDocument/2006/relationships" rot="180" type="pie" r:blip="">
                        <dgm:adjLst>
                          <dgm:adj idx="1" val="90"/>
                          <dgm:adj idx="2" val="-126"/>
                        </dgm:adjLst>
                      </dgm:shape>
                    </dgm:if>
                    <dgm:if name="Name83" axis="followSib" ptType="node" func="cnt" op="equ" val="2">
                      <dgm:shape xmlns:r="http://schemas.openxmlformats.org/officeDocument/2006/relationships" rot="180" type="pie" r:blip="">
                        <dgm:adjLst>
                          <dgm:adj idx="1" val="90"/>
                          <dgm:adj idx="2" val="-150"/>
                        </dgm:adjLst>
                      </dgm:shape>
                    </dgm:if>
                    <dgm:else name="Name84">
                      <dgm:shape xmlns:r="http://schemas.openxmlformats.org/officeDocument/2006/relationships" rot="180" type="pie" r:blip="">
                        <dgm:adjLst>
                          <dgm:adj idx="1" val="90"/>
                          <dgm:adj idx="2" val="-167.1429"/>
                        </dgm:adjLst>
                      </dgm:shape>
                    </dgm:else>
                  </dgm:choose>
                </dgm:if>
                <dgm:if name="Name85" axis="precedSib" ptType="node" func="cnt" op="equ" val="4">
                  <dgm:choose name="Name86">
                    <dgm:if name="Name87" axis="followSib" ptType="node" func="cnt" op="equ" val="0">
                      <dgm:shape xmlns:r="http://schemas.openxmlformats.org/officeDocument/2006/relationships" rot="180" type="pie" r:blip="">
                        <dgm:adjLst>
                          <dgm:adj idx="1" val="90"/>
                          <dgm:adj idx="2" val="-90"/>
                        </dgm:adjLst>
                      </dgm:shape>
                    </dgm:if>
                    <dgm:if name="Name88" axis="followSib" ptType="node" func="cnt" op="equ" val="1">
                      <dgm:shape xmlns:r="http://schemas.openxmlformats.org/officeDocument/2006/relationships" rot="180" type="pie" r:blip="">
                        <dgm:adjLst>
                          <dgm:adj idx="1" val="90"/>
                          <dgm:adj idx="2" val="-120"/>
                        </dgm:adjLst>
                      </dgm:shape>
                    </dgm:if>
                    <dgm:else name="Name89">
                      <dgm:shape xmlns:r="http://schemas.openxmlformats.org/officeDocument/2006/relationships" rot="180" type="pie" r:blip="">
                        <dgm:adjLst>
                          <dgm:adj idx="1" val="90"/>
                          <dgm:adj idx="2" val="-141.4286"/>
                        </dgm:adjLst>
                      </dgm:shape>
                    </dgm:else>
                  </dgm:choose>
                </dgm:if>
                <dgm:if name="Name90" axis="precedSib" ptType="node" func="cnt" op="equ" val="5">
                  <dgm:choose name="Name91">
                    <dgm:if name="Name92" axis="followSib" ptType="node" func="cnt" op="equ" val="0">
                      <dgm:shape xmlns:r="http://schemas.openxmlformats.org/officeDocument/2006/relationships" rot="180" type="pie" r:blip="">
                        <dgm:adjLst>
                          <dgm:adj idx="1" val="90"/>
                          <dgm:adj idx="2" val="-90"/>
                        </dgm:adjLst>
                      </dgm:shape>
                    </dgm:if>
                    <dgm:else name="Name93">
                      <dgm:shape xmlns:r="http://schemas.openxmlformats.org/officeDocument/2006/relationships" rot="180" type="pie" r:blip="">
                        <dgm:adjLst>
                          <dgm:adj idx="1" val="90"/>
                          <dgm:adj idx="2" val="-115.7143"/>
                        </dgm:adjLst>
                      </dgm:shape>
                    </dgm:else>
                  </dgm:choose>
                </dgm:if>
                <dgm:else name="Name94">
                  <dgm:shape xmlns:r="http://schemas.openxmlformats.org/officeDocument/2006/relationships" rot="180" type="pie" r:blip="">
                    <dgm:adjLst>
                      <dgm:adj idx="1" val="90"/>
                      <dgm:adj idx="2" val="-90"/>
                    </dgm:adjLst>
                  </dgm:shape>
                </dgm:else>
              </dgm:choose>
            </dgm:else>
          </dgm:choose>
          <dgm:presOf/>
        </dgm:layoutNode>
        <dgm:layoutNode name="Parent" styleLbl="revTx">
          <dgm:varLst>
            <dgm:chMax val="1"/>
            <dgm:chPref val="1"/>
            <dgm:bulletEnabled val="1"/>
          </dgm:varLst>
          <dgm:choose name="Name95">
            <dgm:if name="Name96" func="var" arg="dir" op="equ" val="norm">
              <dgm:alg type="tx">
                <dgm:param type="parTxLTRAlign" val="r"/>
                <dgm:param type="parTxRTLAlign" val="r"/>
                <dgm:param type="shpTxLTRAlignCh" val="r"/>
                <dgm:param type="shpTxRTLAlignCh" val="r"/>
                <dgm:param type="txAnchorVert" val="b"/>
                <dgm:param type="autoTxRot" val="grav"/>
              </dgm:alg>
            </dgm:if>
            <dgm:else name="Name97">
              <dgm:alg type="tx">
                <dgm:param type="parTxLTRAlign" val="l"/>
                <dgm:param type="parTxRTLAlign" val="l"/>
                <dgm:param type="shpTxLTRAlignCh" val="l"/>
                <dgm:param type="shpTxRTLAlignCh" val="l"/>
                <dgm:param type="txAnchorVert" val="b"/>
                <dgm:param type="autoTxRot" val="grav"/>
              </dgm:alg>
            </dgm:else>
          </dgm:choose>
          <dgm:choose name="Name98">
            <dgm:if name="Name99" func="var" arg="dir" op="equ" val="norm">
              <dgm:shape xmlns:r="http://schemas.openxmlformats.org/officeDocument/2006/relationships" rot="-90" type="rect" r:blip="">
                <dgm:adjLst/>
              </dgm:shape>
            </dgm:if>
            <dgm:else name="Name100">
              <dgm:shape xmlns:r="http://schemas.openxmlformats.org/officeDocument/2006/relationships" rot="90" type="rect" r:blip="">
                <dgm:adjLst/>
              </dgm:shape>
            </dgm:else>
          </dgm:choose>
          <dgm:presOf axis="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layoutNode>
      <dgm:choose name="Name101">
        <dgm:if name="Name102" axis="ch" ptType="node" func="cnt" op="gte" val="1">
          <dgm:forEach name="negSibTransForEach" axis="ch" ptType="sibTrans" hideLastTrans="0" cnt="1">
            <dgm:layoutNode name="negSibTrans">
              <dgm:alg type="sp"/>
              <dgm:shape xmlns:r="http://schemas.openxmlformats.org/officeDocument/2006/relationships" r:blip="">
                <dgm:adjLst/>
              </dgm:shape>
            </dgm:layoutNode>
          </dgm:forEach>
          <dgm:layoutNode name="composite">
            <dgm:alg type="composite">
              <dgm:param type="ar" val="0.5"/>
            </dgm:alg>
            <dgm:shape xmlns:r="http://schemas.openxmlformats.org/officeDocument/2006/relationships" r:blip="">
              <dgm:adjLst/>
            </dgm:shape>
            <dgm:choose name="Name103">
              <dgm:if name="Name104" func="var" arg="dir" op="equ" val="norm">
                <dgm:constrLst>
                  <dgm:constr type="l" for="ch" forName="Child" refType="w" fact="0"/>
                  <dgm:constr type="t" for="ch" forName="Child" refType="h" fact="0"/>
                  <dgm:constr type="w" for="ch" forName="Child" refType="w"/>
                  <dgm:constr type="h" for="ch" forName="Child" refType="h"/>
                </dgm:constrLst>
              </dgm:if>
              <dgm:else name="Name105">
                <dgm:constrLst>
                  <dgm:constr type="r" for="ch" forName="Child" refType="w"/>
                  <dgm:constr type="t" for="ch" forName="Child" refType="h" fact="0"/>
                  <dgm:constr type="w" for="ch" forName="Child" refType="w"/>
                  <dgm:constr type="h" for="ch" forName="Child" refType="h"/>
                </dgm:constrLst>
              </dgm:else>
            </dgm:choose>
            <dgm:ruleLst/>
            <dgm:layoutNode name="Child" styleLbl="revTx">
              <dgm:varLst>
                <dgm:chMax val="0"/>
                <dgm:chPref val="0"/>
                <dgm:bulletEnabled val="1"/>
              </dgm:varLst>
              <dgm:choose name="Name106">
                <dgm:if name="Name107" func="var" arg="dir" op="equ" val="norm">
                  <dgm:alg type="tx">
                    <dgm:param type="parTxLTRAlign" val="l"/>
                    <dgm:param type="parTxRTLAlign" val="r"/>
                    <dgm:param type="txAnchorVert" val="t"/>
                  </dgm:alg>
                </dgm:if>
                <dgm:else name="Name108">
                  <dgm:alg type="tx">
                    <dgm:param type="parTxLTRAlign" val="r"/>
                    <dgm:param type="parTxRTLAlign" val="l"/>
                    <dgm:param type="txAnchorVert" val="t"/>
                  </dgm:alg>
                </dgm:else>
              </dgm:choose>
              <dgm:shape xmlns:r="http://schemas.openxmlformats.org/officeDocument/2006/relationships" type="rect" r:blip="">
                <dgm:adjLst/>
              </dgm:shape>
              <dgm:presOf axis="des"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if>
        <dgm:else name="Name109"/>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9/layout/CircleArrowProcess">
  <dgm:title val=""/>
  <dgm:desc val=""/>
  <dgm:catLst>
    <dgm:cat type="process" pri="16500"/>
    <dgm:cat type="cycle" pri="16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7"/>
      <dgm:chPref val="7"/>
      <dgm:dir/>
      <dgm:animLvl val="lvl"/>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5"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1144"/>
              <dgm:constr type="t" for="ch" forName="Accent1" refType="h" fact="0"/>
              <dgm:constr type="w" for="ch" forName="Accent1" refType="w" fact="0.5542"/>
              <dgm:constr type="h" for="ch" forName="Accent1" refType="h" fact="0.6665"/>
              <dgm:constr type="l" for="ch" forName="Parent1" refType="w" fact="0.2368"/>
              <dgm:constr type="t" for="ch" forName="Parent1" refType="h" fact="0.2413"/>
              <dgm:constr type="w" for="ch" forName="Parent1" refType="w" fact="0.3092"/>
              <dgm:constr type="h" for="ch" forName="Parent1" refType="h" fact="0.1859"/>
              <dgm:constr type="l" for="ch" forName="Parent2" refType="w" fact="0.0822"/>
              <dgm:constr type="t" for="ch" forName="Parent2" refType="h" fact="0.625"/>
              <dgm:constr type="w" for="ch" forName="Parent2" refType="w" fact="0.3092"/>
              <dgm:constr type="h" for="ch" forName="Parent2" refType="h" fact="0.1859"/>
              <dgm:constr type="l" for="ch" forName="Child1" refType="w" fact="0.6678"/>
              <dgm:constr type="t" for="ch" forName="Child1" refType="h" fact="0.1978"/>
              <dgm:constr type="w" for="ch" forName="Child1" refType="w" fact="0.3322"/>
              <dgm:constr type="h" for="ch" forName="Child1" refType="h" fact="0.265"/>
              <dgm:constr type="l" for="ch" forName="Child2" refType="w" fact="0.5164"/>
              <dgm:constr type="t" for="ch" forName="Child2" refType="h" fact="0.5855"/>
              <dgm:constr type="w" for="ch" forName="Child2" refType="w" fact="0.3322"/>
              <dgm:constr type="h" for="ch" forName="Child2" refType="h" fact="0.265"/>
              <dgm:constr type="l" for="ch" forName="Accent2" refType="w" fact="0"/>
              <dgm:constr type="t" for="ch" forName="Accent2" refType="h" fact="0.4272"/>
              <dgm:constr type="w" for="ch" forName="Accent2" refType="w" fact="0.4761"/>
              <dgm:constr type="h" for="ch" forName="Accent2" refType="h" fact="0.5728"/>
            </dgm:constrLst>
          </dgm:if>
          <dgm:if name="Name6"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1479"/>
              <dgm:constr type="t" for="ch" forName="Accent1" refType="h" fact="0"/>
              <dgm:constr type="w" for="ch" forName="Accent1" refType="w" fact="0.5325"/>
              <dgm:constr type="h" for="ch" forName="Accent1" refType="h" fact="0.4814"/>
              <dgm:constr type="l" for="ch" forName="Accent2" refType="w" fact="0"/>
              <dgm:constr type="t" for="ch" forName="Accent2" refType="h" fact="0.2766"/>
              <dgm:constr type="w" for="ch" forName="Accent2" refType="w" fact="0.5325"/>
              <dgm:constr type="h" for="ch" forName="Accent2" refType="h" fact="0.4814"/>
              <dgm:constr type="l" for="ch" forName="Parent1" refType="w" fact="0.2656"/>
              <dgm:constr type="t" for="ch" forName="Parent1" refType="h" fact="0.1738"/>
              <dgm:constr type="w" for="ch" forName="Parent1" refType="w" fact="0.2959"/>
              <dgm:constr type="h" for="ch" forName="Parent1" refType="h" fact="0.1337"/>
              <dgm:constr type="l" for="ch" forName="Accent3" refType="w" fact="0.1858"/>
              <dgm:constr type="t" for="ch" forName="Accent3" refType="h" fact="0.5863"/>
              <dgm:constr type="w" for="ch" forName="Accent3" refType="w" fact="0.4575"/>
              <dgm:constr type="h" for="ch" forName="Accent3" refType="h" fact="0.4137"/>
              <dgm:constr type="l" for="ch" forName="Parent2" refType="w" fact="0.1183"/>
              <dgm:constr type="t" for="ch" forName="Parent2" refType="h" fact="0.452"/>
              <dgm:constr type="w" for="ch" forName="Parent2" refType="w" fact="0.2959"/>
              <dgm:constr type="h" for="ch" forName="Parent2" refType="h" fact="0.1337"/>
              <dgm:constr type="l" for="ch" forName="Parent3" refType="w" fact="0.2663"/>
              <dgm:constr type="t" for="ch" forName="Parent3" refType="h" fact="0.7306"/>
              <dgm:constr type="w" for="ch" forName="Parent3" refType="w" fact="0.2959"/>
              <dgm:constr type="h" for="ch" forName="Parent3" refType="h" fact="0.1337"/>
              <dgm:constr type="l" for="ch" forName="Child2" refType="w" fact="0.5325"/>
              <dgm:constr type="t" for="ch" forName="Child2" refType="h" fact="0.4217"/>
              <dgm:constr type="w" for="ch" forName="Child2" refType="w" fact="0.3195"/>
              <dgm:constr type="h" for="ch" forName="Child2" refType="h" fact="0.1926"/>
              <dgm:constr type="l" for="ch" forName="Child1" refType="w" fact="0.6805"/>
              <dgm:constr type="t" for="ch" forName="Child1" refType="h" fact="0.1435"/>
              <dgm:constr type="w" for="ch" forName="Child1" refType="w" fact="0.3195"/>
              <dgm:constr type="h" for="ch" forName="Child1" refType="h" fact="0.1926"/>
              <dgm:constr type="l" for="ch" forName="Child3" refType="w" fact="0.6805"/>
              <dgm:constr type="t" for="ch" forName="Child3" refType="h" fact="0.6998"/>
              <dgm:constr type="w" for="ch" forName="Child3" refType="w" fact="0.3195"/>
              <dgm:constr type="h" for="ch" forName="Child3" refType="h" fact="0.1926"/>
            </dgm:constrLst>
          </dgm:if>
          <dgm:if name="Name7"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1481"/>
              <dgm:constr type="t" for="ch" forName="Accent1" refType="h" fact="0"/>
              <dgm:constr type="w" for="ch" forName="Accent1" refType="w" fact="0.5331"/>
              <dgm:constr type="h" for="ch" forName="Accent1" refType="h" fact="0.3771"/>
              <dgm:constr type="l" for="ch" forName="Accent2" refType="w" fact="0"/>
              <dgm:constr type="t" for="ch" forName="Accent2" refType="h" fact="0.2167"/>
              <dgm:constr type="w" for="ch" forName="Accent2" refType="w" fact="0.5331"/>
              <dgm:constr type="h" for="ch" forName="Accent2" refType="h" fact="0.3771"/>
              <dgm:constr type="l" for="ch" forName="Accent3" refType="w" fact="0.1481"/>
              <dgm:constr type="t" for="ch" forName="Accent3" refType="h" fact="0.4342"/>
              <dgm:constr type="w" for="ch" forName="Accent3" refType="w" fact="0.5331"/>
              <dgm:constr type="h" for="ch" forName="Accent3" refType="h" fact="0.3771"/>
              <dgm:constr type="l" for="ch" forName="Parent1" refType="w" fact="0.2658"/>
              <dgm:constr type="t" for="ch" forName="Parent1" refType="h" fact="0.1365"/>
              <dgm:constr type="w" for="ch" forName="Parent1" refType="w" fact="0.2975"/>
              <dgm:constr type="h" for="ch" forName="Parent1" refType="h" fact="0.1052"/>
              <dgm:constr type="l" for="ch" forName="Parent2" refType="w" fact="0.1171"/>
              <dgm:constr type="t" for="ch" forName="Parent2" refType="h" fact="0.3536"/>
              <dgm:constr type="w" for="ch" forName="Parent2" refType="w" fact="0.2975"/>
              <dgm:constr type="h" for="ch" forName="Parent2" refType="h" fact="0.1052"/>
              <dgm:constr type="l" for="ch" forName="Parent3" refType="w" fact="0.2658"/>
              <dgm:constr type="t" for="ch" forName="Parent3" refType="h" fact="0.5707"/>
              <dgm:constr type="w" for="ch" forName="Parent3" refType="w" fact="0.2975"/>
              <dgm:constr type="h" for="ch" forName="Parent3" refType="h" fact="0.1052"/>
              <dgm:constr type="l" for="ch" forName="Parent4" refType="w" fact="0.1171"/>
              <dgm:constr type="t" for="ch" forName="Parent4" refType="h" fact="0.7878"/>
              <dgm:constr type="w" for="ch" forName="Parent4" refType="w" fact="0.2975"/>
              <dgm:constr type="h" for="ch" forName="Parent4" refType="h" fact="0.1052"/>
              <dgm:constr type="l" for="ch" forName="Child1" refType="w" fact="0.6804"/>
              <dgm:constr type="t" for="ch" forName="Child1" refType="h" fact="0.1119"/>
              <dgm:constr type="w" for="ch" forName="Child1" refType="w" fact="0.3196"/>
              <dgm:constr type="h" for="ch" forName="Child1" refType="h" fact="0.15"/>
              <dgm:constr type="l" for="ch" forName="Child2" refType="w" fact="0.5348"/>
              <dgm:constr type="t" for="ch" forName="Child2" refType="h" fact="0.3312"/>
              <dgm:constr type="w" for="ch" forName="Child2" refType="w" fact="0.3196"/>
              <dgm:constr type="h" for="ch" forName="Child2" refType="h" fact="0.15"/>
              <dgm:constr type="l" for="ch" forName="Child3" refType="w" fact="0.6804"/>
              <dgm:constr type="t" for="ch" forName="Child3" refType="h" fact="0.5461"/>
              <dgm:constr type="w" for="ch" forName="Child3" refType="w" fact="0.3196"/>
              <dgm:constr type="h" for="ch" forName="Child3" refType="h" fact="0.15"/>
              <dgm:constr type="l" for="ch" forName="Child4" refType="w" fact="0.5348"/>
              <dgm:constr type="t" for="ch" forName="Child4" refType="h" fact="0.7632"/>
              <dgm:constr type="w" for="ch" forName="Child4" refType="w" fact="0.3196"/>
              <dgm:constr type="h" for="ch" forName="Child4" refType="h" fact="0.15"/>
              <dgm:constr type="l" for="ch" forName="Accent4" refType="w" fact="0.038"/>
              <dgm:constr type="t" for="ch" forName="Accent4" refType="h" fact="0.6759"/>
              <dgm:constr type="w" for="ch" forName="Accent4" refType="w" fact="0.458"/>
              <dgm:constr type="h" for="ch" forName="Accent4" refType="h" fact="0.3241"/>
            </dgm:constrLst>
          </dgm:if>
          <dgm:if name="Name8"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1481"/>
              <dgm:constr type="t" for="ch" forName="Accent1" refType="h" fact="0"/>
              <dgm:constr type="w" for="ch" forName="Accent1" refType="w" fact="0.5331"/>
              <dgm:constr type="h" for="ch" forName="Accent1" refType="h" fact="0.3098"/>
              <dgm:constr type="l" for="ch" forName="Accent2" refType="w" fact="0"/>
              <dgm:constr type="t" for="ch" forName="Accent2" refType="h" fact="0.178"/>
              <dgm:constr type="w" for="ch" forName="Accent2" refType="w" fact="0.5331"/>
              <dgm:constr type="h" for="ch" forName="Accent2" refType="h" fact="0.3098"/>
              <dgm:constr type="l" for="ch" forName="Accent3" refType="w" fact="0.1481"/>
              <dgm:constr type="t" for="ch" forName="Accent3" refType="h" fact="0.3568"/>
              <dgm:constr type="w" for="ch" forName="Accent3" refType="w" fact="0.5331"/>
              <dgm:constr type="h" for="ch" forName="Accent3" refType="h" fact="0.3098"/>
              <dgm:constr type="l" for="ch" forName="Accent4" refType="w" fact="0"/>
              <dgm:constr type="t" for="ch" forName="Accent4" refType="h" fact="0.5351"/>
              <dgm:constr type="w" for="ch" forName="Accent4" refType="w" fact="0.5331"/>
              <dgm:constr type="h" for="ch" forName="Accent4" refType="h" fact="0.3098"/>
              <dgm:constr type="l" for="ch" forName="Accent5" refType="w" fact="0.186"/>
              <dgm:constr type="t" for="ch" forName="Accent5" refType="h" fact="0.7337"/>
              <dgm:constr type="w" for="ch" forName="Accent5" refType="w" fact="0.458"/>
              <dgm:constr type="h" for="ch" forName="Accent5" refType="h" fact="0.2663"/>
              <dgm:constr type="l" for="ch" forName="Parent1" refType="w" fact="0.2658"/>
              <dgm:constr type="t" for="ch" forName="Parent1" refType="h" fact="0.1122"/>
              <dgm:constr type="w" for="ch" forName="Parent1" refType="w" fact="0.2975"/>
              <dgm:constr type="h" for="ch" forName="Parent1" refType="h" fact="0.0864"/>
              <dgm:constr type="l" for="ch" forName="Parent2" refType="w" fact="0.1171"/>
              <dgm:constr type="t" for="ch" forName="Parent2" refType="h" fact="0.2906"/>
              <dgm:constr type="w" for="ch" forName="Parent2" refType="w" fact="0.2975"/>
              <dgm:constr type="h" for="ch" forName="Parent2" refType="h" fact="0.0864"/>
              <dgm:constr type="l" for="ch" forName="Parent3" refType="w" fact="0.2658"/>
              <dgm:constr type="t" for="ch" forName="Parent3" refType="h" fact="0.4689"/>
              <dgm:constr type="w" for="ch" forName="Parent3" refType="w" fact="0.2975"/>
              <dgm:constr type="h" for="ch" forName="Parent3" refType="h" fact="0.0864"/>
              <dgm:constr type="l" for="ch" forName="Parent4" refType="w" fact="0.1171"/>
              <dgm:constr type="t" for="ch" forName="Parent4" refType="h" fact="0.6473"/>
              <dgm:constr type="w" for="ch" forName="Parent4" refType="w" fact="0.2975"/>
              <dgm:constr type="h" for="ch" forName="Parent4" refType="h" fact="0.0864"/>
              <dgm:constr type="l" for="ch" forName="Parent5" refType="w" fact="0.2658"/>
              <dgm:constr type="t" for="ch" forName="Parent5" refType="h" fact="0.8257"/>
              <dgm:constr type="w" for="ch" forName="Parent5" refType="w" fact="0.2975"/>
              <dgm:constr type="h" for="ch" forName="Parent5" refType="h" fact="0.0864"/>
              <dgm:constr type="l" for="ch" forName="Child1" refType="w" fact="0.6804"/>
              <dgm:constr type="t" for="ch" forName="Child1" refType="h" fact="0.0919"/>
              <dgm:constr type="w" for="ch" forName="Child1" refType="w" fact="0.3196"/>
              <dgm:constr type="h" for="ch" forName="Child1" refType="h" fact="0.1232"/>
              <dgm:constr type="l" for="ch" forName="Child2" refType="w" fact="0.5348"/>
              <dgm:constr type="t" for="ch" forName="Child2" refType="h" fact="0.2722"/>
              <dgm:constr type="w" for="ch" forName="Child2" refType="w" fact="0.3196"/>
              <dgm:constr type="h" for="ch" forName="Child2" refType="h" fact="0.1232"/>
              <dgm:constr type="l" for="ch" forName="Child3" refType="w" fact="0.6804"/>
              <dgm:constr type="t" for="ch" forName="Child3" refType="h" fact="0.4487"/>
              <dgm:constr type="w" for="ch" forName="Child3" refType="w" fact="0.3196"/>
              <dgm:constr type="h" for="ch" forName="Child3" refType="h" fact="0.1232"/>
              <dgm:constr type="l" for="ch" forName="Child4" refType="w" fact="0.5348"/>
              <dgm:constr type="t" for="ch" forName="Child4" refType="h" fact="0.6271"/>
              <dgm:constr type="w" for="ch" forName="Child4" refType="w" fact="0.3196"/>
              <dgm:constr type="h" for="ch" forName="Child4" refType="h" fact="0.1232"/>
              <dgm:constr type="l" for="ch" forName="Child5" refType="w" fact="0.6804"/>
              <dgm:constr type="t" for="ch" forName="Child5" refType="h" fact="0.8073"/>
              <dgm:constr type="w" for="ch" forName="Child5" refType="w" fact="0.3196"/>
              <dgm:constr type="h" for="ch" forName="Child5" refType="h" fact="0.1232"/>
            </dgm:constrLst>
          </dgm:if>
          <dgm:if name="Name9"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1481"/>
              <dgm:constr type="t" for="ch" forName="Accent1" refType="h" fact="0"/>
              <dgm:constr type="w" for="ch" forName="Accent1" refType="w" fact="0.5331"/>
              <dgm:constr type="h" for="ch" forName="Accent1" refType="h" fact="0.2629"/>
              <dgm:constr type="l" for="ch" forName="Accent2" refType="w" fact="0"/>
              <dgm:constr type="t" for="ch" forName="Accent2" refType="h" fact="0.1511"/>
              <dgm:constr type="w" for="ch" forName="Accent2" refType="w" fact="0.5331"/>
              <dgm:constr type="h" for="ch" forName="Accent2" refType="h" fact="0.2629"/>
              <dgm:constr type="l" for="ch" forName="Accent3" refType="w" fact="0.1481"/>
              <dgm:constr type="t" for="ch" forName="Accent3" refType="h" fact="0.3027"/>
              <dgm:constr type="w" for="ch" forName="Accent3" refType="w" fact="0.5331"/>
              <dgm:constr type="h" for="ch" forName="Accent3" refType="h" fact="0.2629"/>
              <dgm:constr type="l" for="ch" forName="Accent4" refType="w" fact="0"/>
              <dgm:constr type="t" for="ch" forName="Accent4" refType="h" fact="0.4541"/>
              <dgm:constr type="w" for="ch" forName="Accent4" refType="w" fact="0.5331"/>
              <dgm:constr type="h" for="ch" forName="Accent4" refType="h" fact="0.2629"/>
              <dgm:constr type="l" for="ch" forName="Parent1" refType="w" fact="0.2658"/>
              <dgm:constr type="t" for="ch" forName="Parent1" refType="h" fact="0.0952"/>
              <dgm:constr type="w" for="ch" forName="Parent1" refType="w" fact="0.2975"/>
              <dgm:constr type="h" for="ch" forName="Parent1" refType="h" fact="0.0733"/>
              <dgm:constr type="l" for="ch" forName="Parent2" refType="w" fact="0.1171"/>
              <dgm:constr type="t" for="ch" forName="Parent2" refType="h" fact="0.2466"/>
              <dgm:constr type="w" for="ch" forName="Parent2" refType="w" fact="0.2975"/>
              <dgm:constr type="h" for="ch" forName="Parent2" refType="h" fact="0.0733"/>
              <dgm:constr type="l" for="ch" forName="Parent3" refType="w" fact="0.2658"/>
              <dgm:constr type="t" for="ch" forName="Parent3" refType="h" fact="0.3979"/>
              <dgm:constr type="w" for="ch" forName="Parent3" refType="w" fact="0.2975"/>
              <dgm:constr type="h" for="ch" forName="Parent3" refType="h" fact="0.0733"/>
              <dgm:constr type="l" for="ch" forName="Parent4" refType="w" fact="0.1171"/>
              <dgm:constr type="t" for="ch" forName="Parent4" refType="h" fact="0.5493"/>
              <dgm:constr type="w" for="ch" forName="Parent4" refType="w" fact="0.2975"/>
              <dgm:constr type="h" for="ch" forName="Parent4" refType="h" fact="0.0733"/>
              <dgm:constr type="l" for="ch" forName="Child1" refType="w" fact="0.6804"/>
              <dgm:constr type="t" for="ch" forName="Child1" refType="h" fact="0.078"/>
              <dgm:constr type="w" for="ch" forName="Child1" refType="w" fact="0.3196"/>
              <dgm:constr type="h" for="ch" forName="Child1" refType="h" fact="0.1046"/>
              <dgm:constr type="l" for="ch" forName="Child2" refType="w" fact="0.5348"/>
              <dgm:constr type="t" for="ch" forName="Child2" refType="h" fact="0.231"/>
              <dgm:constr type="w" for="ch" forName="Child2" refType="w" fact="0.3196"/>
              <dgm:constr type="h" for="ch" forName="Child2" refType="h" fact="0.1046"/>
              <dgm:constr type="l" for="ch" forName="Child3" refType="w" fact="0.6804"/>
              <dgm:constr type="t" for="ch" forName="Child3" refType="h" fact="0.3808"/>
              <dgm:constr type="w" for="ch" forName="Child3" refType="w" fact="0.3196"/>
              <dgm:constr type="h" for="ch" forName="Child3" refType="h" fact="0.1046"/>
              <dgm:constr type="l" for="ch" forName="Child4" refType="w" fact="0.5348"/>
              <dgm:constr type="t" for="ch" forName="Child4" refType="h" fact="0.5322"/>
              <dgm:constr type="w" for="ch" forName="Child4" refType="w" fact="0.3196"/>
              <dgm:constr type="h" for="ch" forName="Child4" refType="h" fact="0.1046"/>
              <dgm:constr type="l" for="ch" forName="Accent5" refType="w" fact="0.1481"/>
              <dgm:constr type="t" for="ch" forName="Accent5" refType="h" fact="0.6053"/>
              <dgm:constr type="w" for="ch" forName="Accent5" refType="w" fact="0.5331"/>
              <dgm:constr type="h" for="ch" forName="Accent5" refType="h" fact="0.2629"/>
              <dgm:constr type="l" for="ch" forName="Accent6" refType="w" fact="0.038"/>
              <dgm:constr type="t" for="ch" forName="Accent6" refType="h" fact="0.774"/>
              <dgm:constr type="w" for="ch" forName="Accent6" refType="w" fact="0.458"/>
              <dgm:constr type="h" for="ch" forName="Accent6" refType="h" fact="0.226"/>
              <dgm:constr type="l" for="ch" forName="Parent5" refType="w" fact="0.2658"/>
              <dgm:constr type="t" for="ch" forName="Parent5" refType="h" fact="0.7005"/>
              <dgm:constr type="w" for="ch" forName="Parent5" refType="w" fact="0.2975"/>
              <dgm:constr type="h" for="ch" forName="Parent5" refType="h" fact="0.0733"/>
              <dgm:constr type="l" for="ch" forName="Parent6" refType="w" fact="0.1171"/>
              <dgm:constr type="t" for="ch" forName="Parent6" refType="h" fact="0.8519"/>
              <dgm:constr type="w" for="ch" forName="Parent6" refType="w" fact="0.2975"/>
              <dgm:constr type="h" for="ch" forName="Parent6" refType="h" fact="0.0733"/>
              <dgm:constr type="l" for="ch" forName="Child5" refType="w" fact="0.6804"/>
              <dgm:constr type="t" for="ch" forName="Child5" refType="h" fact="0.6833"/>
              <dgm:constr type="w" for="ch" forName="Child5" refType="w" fact="0.3196"/>
              <dgm:constr type="h" for="ch" forName="Child5" refType="h" fact="0.1046"/>
              <dgm:constr type="l" for="ch" forName="Child6" refType="w" fact="0.5348"/>
              <dgm:constr type="t" for="ch" forName="Child6" refType="h" fact="0.8347"/>
              <dgm:constr type="w" for="ch" forName="Child6" refType="w" fact="0.3196"/>
              <dgm:constr type="h" for="ch" forName="Child6" refType="h" fact="0.1046"/>
            </dgm:constrLst>
          </dgm:if>
          <dgm:else name="Name10">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1481"/>
              <dgm:constr type="t" for="ch" forName="Accent1" refType="h" fact="0"/>
              <dgm:constr type="w" for="ch" forName="Accent1" refType="w" fact="0.5331"/>
              <dgm:constr type="h" for="ch" forName="Accent1" refType="h" fact="0.2284"/>
              <dgm:constr type="l" for="ch" forName="Accent2" refType="w" fact="0"/>
              <dgm:constr type="t" for="ch" forName="Accent2" refType="h" fact="0.1312"/>
              <dgm:constr type="w" for="ch" forName="Accent2" refType="w" fact="0.5331"/>
              <dgm:constr type="h" for="ch" forName="Accent2" refType="h" fact="0.2284"/>
              <dgm:constr type="l" for="ch" forName="Accent3" refType="w" fact="0.1481"/>
              <dgm:constr type="t" for="ch" forName="Accent3" refType="h" fact="0.263"/>
              <dgm:constr type="w" for="ch" forName="Accent3" refType="w" fact="0.5331"/>
              <dgm:constr type="h" for="ch" forName="Accent3" refType="h" fact="0.2284"/>
              <dgm:constr type="l" for="ch" forName="Accent4" refType="w" fact="0"/>
              <dgm:constr type="t" for="ch" forName="Accent4" refType="h" fact="0.3945"/>
              <dgm:constr type="w" for="ch" forName="Accent4" refType="w" fact="0.5331"/>
              <dgm:constr type="h" for="ch" forName="Accent4" refType="h" fact="0.2284"/>
              <dgm:constr type="l" for="ch" forName="Parent1" refType="w" fact="0.2658"/>
              <dgm:constr type="t" for="ch" forName="Parent1" refType="h" fact="0.0827"/>
              <dgm:constr type="w" for="ch" forName="Parent1" refType="w" fact="0.2975"/>
              <dgm:constr type="h" for="ch" forName="Parent1" refType="h" fact="0.0637"/>
              <dgm:constr type="l" for="ch" forName="Parent2" refType="w" fact="0.1171"/>
              <dgm:constr type="t" for="ch" forName="Parent2" refType="h" fact="0.2142"/>
              <dgm:constr type="w" for="ch" forName="Parent2" refType="w" fact="0.2975"/>
              <dgm:constr type="h" for="ch" forName="Parent2" refType="h" fact="0.0637"/>
              <dgm:constr type="l" for="ch" forName="Parent3" refType="w" fact="0.2658"/>
              <dgm:constr type="t" for="ch" forName="Parent3" refType="h" fact="0.3457"/>
              <dgm:constr type="w" for="ch" forName="Parent3" refType="w" fact="0.2975"/>
              <dgm:constr type="h" for="ch" forName="Parent3" refType="h" fact="0.0637"/>
              <dgm:constr type="l" for="ch" forName="Parent4" refType="w" fact="0.1171"/>
              <dgm:constr type="t" for="ch" forName="Parent4" refType="h" fact="0.4772"/>
              <dgm:constr type="w" for="ch" forName="Parent4" refType="w" fact="0.2975"/>
              <dgm:constr type="h" for="ch" forName="Parent4" refType="h" fact="0.0637"/>
              <dgm:constr type="l" for="ch" forName="Child1" refType="w" fact="0.6804"/>
              <dgm:constr type="t" for="ch" forName="Child1" refType="h" fact="0.0678"/>
              <dgm:constr type="w" for="ch" forName="Child1" refType="w" fact="0.3196"/>
              <dgm:constr type="h" for="ch" forName="Child1" refType="h" fact="0.0908"/>
              <dgm:constr type="l" for="ch" forName="Child2" refType="w" fact="0.5348"/>
              <dgm:constr type="t" for="ch" forName="Child2" refType="h" fact="0.2006"/>
              <dgm:constr type="w" for="ch" forName="Child2" refType="w" fact="0.3196"/>
              <dgm:constr type="h" for="ch" forName="Child2" refType="h" fact="0.0908"/>
              <dgm:constr type="l" for="ch" forName="Child3" refType="w" fact="0.6804"/>
              <dgm:constr type="t" for="ch" forName="Child3" refType="h" fact="0.3308"/>
              <dgm:constr type="w" for="ch" forName="Child3" refType="w" fact="0.3196"/>
              <dgm:constr type="h" for="ch" forName="Child3" refType="h" fact="0.0908"/>
              <dgm:constr type="l" for="ch" forName="Child4" refType="w" fact="0.5348"/>
              <dgm:constr type="t" for="ch" forName="Child4" refType="h" fact="0.4623"/>
              <dgm:constr type="w" for="ch" forName="Child4" refType="w" fact="0.3196"/>
              <dgm:constr type="h" for="ch" forName="Child4" refType="h" fact="0.0908"/>
              <dgm:constr type="l" for="ch" forName="Accent5" refType="w" fact="0.1481"/>
              <dgm:constr type="t" for="ch" forName="Accent5" refType="h" fact="0.5258"/>
              <dgm:constr type="w" for="ch" forName="Accent5" refType="w" fact="0.5331"/>
              <dgm:constr type="h" for="ch" forName="Accent5" refType="h" fact="0.2284"/>
              <dgm:constr type="l" for="ch" forName="Accent6" refType="w" fact="0"/>
              <dgm:constr type="t" for="ch" forName="Accent6" refType="h" fact="0.6573"/>
              <dgm:constr type="w" for="ch" forName="Accent6" refType="w" fact="0.5331"/>
              <dgm:constr type="h" for="ch" forName="Accent6" refType="h" fact="0.2284"/>
              <dgm:constr type="l" for="ch" forName="Accent7" refType="w" fact="0.186"/>
              <dgm:constr type="t" for="ch" forName="Accent7" refType="h" fact="0.8037"/>
              <dgm:constr type="w" for="ch" forName="Accent7" refType="w" fact="0.458"/>
              <dgm:constr type="h" for="ch" forName="Accent7" refType="h" fact="0.1963"/>
              <dgm:constr type="l" for="ch" forName="Parent5" refType="w" fact="0.2658"/>
              <dgm:constr type="t" for="ch" forName="Parent5" refType="h" fact="0.6085"/>
              <dgm:constr type="w" for="ch" forName="Parent5" refType="w" fact="0.2975"/>
              <dgm:constr type="h" for="ch" forName="Parent5" refType="h" fact="0.0637"/>
              <dgm:constr type="l" for="ch" forName="Parent6" refType="w" fact="0.1171"/>
              <dgm:constr type="t" for="ch" forName="Parent6" refType="h" fact="0.74"/>
              <dgm:constr type="w" for="ch" forName="Parent6" refType="w" fact="0.2975"/>
              <dgm:constr type="h" for="ch" forName="Parent6" refType="h" fact="0.0637"/>
              <dgm:constr type="l" for="ch" forName="Parent7" refType="w" fact="0.2658"/>
              <dgm:constr type="t" for="ch" forName="Parent7" refType="h" fact="0.8715"/>
              <dgm:constr type="w" for="ch" forName="Parent7" refType="w" fact="0.2975"/>
              <dgm:constr type="h" for="ch" forName="Parent7" refType="h" fact="0.0637"/>
              <dgm:constr type="l" for="ch" forName="Child5" refType="w" fact="0.6804"/>
              <dgm:constr type="t" for="ch" forName="Child5" refType="h" fact="0.5936"/>
              <dgm:constr type="w" for="ch" forName="Child5" refType="w" fact="0.3196"/>
              <dgm:constr type="h" for="ch" forName="Child5" refType="h" fact="0.0908"/>
              <dgm:constr type="l" for="ch" forName="Child6" refType="w" fact="0.5348"/>
              <dgm:constr type="t" for="ch" forName="Child6" refType="h" fact="0.7251"/>
              <dgm:constr type="w" for="ch" forName="Child6" refType="w" fact="0.3196"/>
              <dgm:constr type="h" for="ch" forName="Child6" refType="h" fact="0.0908"/>
              <dgm:constr type="l" for="ch" forName="Child7" refType="w" fact="0.6804"/>
              <dgm:constr type="t" for="ch" forName="Child7" refType="h" fact="0.8579"/>
              <dgm:constr type="w" for="ch" forName="Child7" refType="w" fact="0.3196"/>
              <dgm:constr type="h" for="ch" forName="Child7" refType="h" fact="0.0908"/>
            </dgm:constrLst>
          </dgm:else>
        </dgm:choose>
      </dgm:if>
      <dgm:else name="Name11">
        <dgm:choose name="Name12">
          <dgm:if name="Name13"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14"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0407"/>
              <dgm:constr type="t" for="ch" forName="Accent1" refType="h" fact="0"/>
              <dgm:constr type="w" for="ch" forName="Accent1" refType="w" fact="0.5542"/>
              <dgm:constr type="h" for="ch" forName="Accent1" refType="h" fact="0.6665"/>
              <dgm:constr type="l" for="ch" forName="Accent2" refType="w" fact="0.1533"/>
              <dgm:constr type="t" for="ch" forName="Accent2" refType="h" fact="0.4272"/>
              <dgm:constr type="w" for="ch" forName="Accent2" refType="w" fact="0.4761"/>
              <dgm:constr type="h" for="ch" forName="Accent2" refType="h" fact="0.5728"/>
              <dgm:constr type="l" for="ch" forName="Parent1" refType="w" fact="0.0822"/>
              <dgm:constr type="t" for="ch" forName="Parent1" refType="h" fact="0.2413"/>
              <dgm:constr type="w" for="ch" forName="Parent1" refType="w" fact="0.3092"/>
              <dgm:constr type="h" for="ch" forName="Parent1" refType="h" fact="0.1859"/>
              <dgm:constr type="l" for="ch" forName="Parent2" refType="w" fact="0.2368"/>
              <dgm:constr type="t" for="ch" forName="Parent2" refType="h" fact="0.625"/>
              <dgm:constr type="w" for="ch" forName="Parent2" refType="w" fact="0.3092"/>
              <dgm:constr type="h" for="ch" forName="Parent2" refType="h" fact="0.1859"/>
              <dgm:constr type="l" for="ch" forName="Child1" refType="w" fact="0.5164"/>
              <dgm:constr type="t" for="ch" forName="Child1" refType="h" fact="0.1978"/>
              <dgm:constr type="w" for="ch" forName="Child1" refType="w" fact="0.3322"/>
              <dgm:constr type="h" for="ch" forName="Child1" refType="h" fact="0.265"/>
              <dgm:constr type="l" for="ch" forName="Child2" refType="w" fact="0.6678"/>
              <dgm:constr type="t" for="ch" forName="Child2" refType="h" fact="0.5855"/>
              <dgm:constr type="w" for="ch" forName="Child2" refType="w" fact="0.3322"/>
              <dgm:constr type="h" for="ch" forName="Child2" refType="h" fact="0.265"/>
            </dgm:constrLst>
          </dgm:if>
          <dgm:if name="Name15"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
              <dgm:constr type="t" for="ch" forName="Accent1" refType="h" fact="0"/>
              <dgm:constr type="w" for="ch" forName="Accent1" refType="w" fact="0.5325"/>
              <dgm:constr type="h" for="ch" forName="Accent1" refType="h" fact="0.4814"/>
              <dgm:constr type="l" for="ch" forName="Accent2" refType="w" fact="0.1479"/>
              <dgm:constr type="t" for="ch" forName="Accent2" refType="h" fact="0.2766"/>
              <dgm:constr type="w" for="ch" forName="Accent2" refType="w" fact="0.5325"/>
              <dgm:constr type="h" for="ch" forName="Accent2" refType="h" fact="0.4814"/>
              <dgm:constr type="l" for="ch" forName="Accent3" refType="w" fact="0.0378"/>
              <dgm:constr type="t" for="ch" forName="Accent3" refType="h" fact="0.5863"/>
              <dgm:constr type="w" for="ch" forName="Accent3" refType="w" fact="0.4575"/>
              <dgm:constr type="h" for="ch" forName="Accent3" refType="h" fact="0.4137"/>
              <dgm:constr type="l" for="ch" forName="Parent1" refType="w" fact="0.1183"/>
              <dgm:constr type="t" for="ch" forName="Parent1" refType="h" fact="0.1738"/>
              <dgm:constr type="w" for="ch" forName="Parent1" refType="w" fact="0.2959"/>
              <dgm:constr type="h" for="ch" forName="Parent1" refType="h" fact="0.1337"/>
              <dgm:constr type="l" for="ch" forName="Parent2" refType="w" fact="0.2656"/>
              <dgm:constr type="t" for="ch" forName="Parent2" refType="h" fact="0.452"/>
              <dgm:constr type="w" for="ch" forName="Parent2" refType="w" fact="0.2959"/>
              <dgm:constr type="h" for="ch" forName="Parent2" refType="h" fact="0.1337"/>
              <dgm:constr type="l" for="ch" forName="Parent3" refType="w" fact="0.1183"/>
              <dgm:constr type="t" for="ch" forName="Parent3" refType="h" fact="0.7306"/>
              <dgm:constr type="w" for="ch" forName="Parent3" refType="w" fact="0.2959"/>
              <dgm:constr type="h" for="ch" forName="Parent3" refType="h" fact="0.1337"/>
              <dgm:constr type="l" for="ch" forName="Child1" refType="w" fact="0.5325"/>
              <dgm:constr type="t" for="ch" forName="Child1" refType="h" fact="0.1435"/>
              <dgm:constr type="w" for="ch" forName="Child1" refType="w" fact="0.3195"/>
              <dgm:constr type="h" for="ch" forName="Child1" refType="h" fact="0.1926"/>
              <dgm:constr type="l" for="ch" forName="Child2" refType="w" fact="0.6805"/>
              <dgm:constr type="t" for="ch" forName="Child2" refType="h" fact="0.4217"/>
              <dgm:constr type="w" for="ch" forName="Child2" refType="w" fact="0.3195"/>
              <dgm:constr type="h" for="ch" forName="Child2" refType="h" fact="0.1926"/>
              <dgm:constr type="l" for="ch" forName="Child3" refType="w" fact="0.5325"/>
              <dgm:constr type="t" for="ch" forName="Child3" refType="h" fact="0.6998"/>
              <dgm:constr type="w" for="ch" forName="Child3" refType="w" fact="0.3195"/>
              <dgm:constr type="h" for="ch" forName="Child3" refType="h" fact="0.1926"/>
            </dgm:constrLst>
          </dgm:if>
          <dgm:if name="Name16"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
              <dgm:constr type="t" for="ch" forName="Accent1" refType="h" fact="0"/>
              <dgm:constr type="w" for="ch" forName="Accent1" refType="w" fact="0.5331"/>
              <dgm:constr type="h" for="ch" forName="Accent1" refType="h" fact="0.3771"/>
              <dgm:constr type="l" for="ch" forName="Accent2" refType="w" fact="0.1481"/>
              <dgm:constr type="t" for="ch" forName="Accent2" refType="h" fact="0.2167"/>
              <dgm:constr type="w" for="ch" forName="Accent2" refType="w" fact="0.5331"/>
              <dgm:constr type="h" for="ch" forName="Accent2" refType="h" fact="0.3771"/>
              <dgm:constr type="l" for="ch" forName="Accent3" refType="w" fact="0"/>
              <dgm:constr type="t" for="ch" forName="Accent3" refType="h" fact="0.4342"/>
              <dgm:constr type="w" for="ch" forName="Accent3" refType="w" fact="0.5331"/>
              <dgm:constr type="h" for="ch" forName="Accent3" refType="h" fact="0.3771"/>
              <dgm:constr type="l" for="ch" forName="Accent4" refType="w" fact="0.186"/>
              <dgm:constr type="t" for="ch" forName="Accent4" refType="h" fact="0.6759"/>
              <dgm:constr type="w" for="ch" forName="Accent4" refType="w" fact="0.458"/>
              <dgm:constr type="h" for="ch" forName="Accent4" refType="h" fact="0.3241"/>
              <dgm:constr type="l" for="ch" forName="Parent1" refType="w" fact="0.1171"/>
              <dgm:constr type="t" for="ch" forName="Parent1" refType="h" fact="0.1365"/>
              <dgm:constr type="w" for="ch" forName="Parent1" refType="w" fact="0.2975"/>
              <dgm:constr type="h" for="ch" forName="Parent1" refType="h" fact="0.1052"/>
              <dgm:constr type="l" for="ch" forName="Parent2" refType="w" fact="0.2658"/>
              <dgm:constr type="t" for="ch" forName="Parent2" refType="h" fact="0.3536"/>
              <dgm:constr type="w" for="ch" forName="Parent2" refType="w" fact="0.2975"/>
              <dgm:constr type="h" for="ch" forName="Parent2" refType="h" fact="0.1052"/>
              <dgm:constr type="l" for="ch" forName="Parent3" refType="w" fact="0.1171"/>
              <dgm:constr type="t" for="ch" forName="Parent3" refType="h" fact="0.5707"/>
              <dgm:constr type="w" for="ch" forName="Parent3" refType="w" fact="0.2975"/>
              <dgm:constr type="h" for="ch" forName="Parent3" refType="h" fact="0.1052"/>
              <dgm:constr type="l" for="ch" forName="Parent4" refType="w" fact="0.2658"/>
              <dgm:constr type="t" for="ch" forName="Parent4" refType="h" fact="0.7878"/>
              <dgm:constr type="w" for="ch" forName="Parent4" refType="w" fact="0.2975"/>
              <dgm:constr type="h" for="ch" forName="Parent4" refType="h" fact="0.1052"/>
              <dgm:constr type="l" for="ch" forName="Child1" refType="w" fact="0.5348"/>
              <dgm:constr type="t" for="ch" forName="Child1" refType="h" fact="0.1119"/>
              <dgm:constr type="w" for="ch" forName="Child1" refType="w" fact="0.3196"/>
              <dgm:constr type="h" for="ch" forName="Child1" refType="h" fact="0.15"/>
              <dgm:constr type="l" for="ch" forName="Child2" refType="w" fact="0.6804"/>
              <dgm:constr type="t" for="ch" forName="Child2" refType="h" fact="0.3312"/>
              <dgm:constr type="w" for="ch" forName="Child2" refType="w" fact="0.3196"/>
              <dgm:constr type="h" for="ch" forName="Child2" refType="h" fact="0.15"/>
              <dgm:constr type="l" for="ch" forName="Child3" refType="w" fact="0.5348"/>
              <dgm:constr type="t" for="ch" forName="Child3" refType="h" fact="0.5461"/>
              <dgm:constr type="w" for="ch" forName="Child3" refType="w" fact="0.3196"/>
              <dgm:constr type="h" for="ch" forName="Child3" refType="h" fact="0.15"/>
              <dgm:constr type="l" for="ch" forName="Child4" refType="w" fact="0.6804"/>
              <dgm:constr type="t" for="ch" forName="Child4" refType="h" fact="0.7632"/>
              <dgm:constr type="w" for="ch" forName="Child4" refType="w" fact="0.3196"/>
              <dgm:constr type="h" for="ch" forName="Child4" refType="h" fact="0.15"/>
            </dgm:constrLst>
          </dgm:if>
          <dgm:if name="Name17"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
              <dgm:constr type="t" for="ch" forName="Accent1" refType="h" fact="0"/>
              <dgm:constr type="w" for="ch" forName="Accent1" refType="w" fact="0.5331"/>
              <dgm:constr type="h" for="ch" forName="Accent1" refType="h" fact="0.3098"/>
              <dgm:constr type="l" for="ch" forName="Accent2" refType="w" fact="0.1481"/>
              <dgm:constr type="t" for="ch" forName="Accent2" refType="h" fact="0.178"/>
              <dgm:constr type="w" for="ch" forName="Accent2" refType="w" fact="0.5331"/>
              <dgm:constr type="h" for="ch" forName="Accent2" refType="h" fact="0.3098"/>
              <dgm:constr type="l" for="ch" forName="Accent3" refType="w" fact="0"/>
              <dgm:constr type="t" for="ch" forName="Accent3" refType="h" fact="0.3568"/>
              <dgm:constr type="w" for="ch" forName="Accent3" refType="w" fact="0.5331"/>
              <dgm:constr type="h" for="ch" forName="Accent3" refType="h" fact="0.3098"/>
              <dgm:constr type="l" for="ch" forName="Accent4" refType="w" fact="0.1481"/>
              <dgm:constr type="t" for="ch" forName="Accent4" refType="h" fact="0.5351"/>
              <dgm:constr type="w" for="ch" forName="Accent4" refType="w" fact="0.5331"/>
              <dgm:constr type="h" for="ch" forName="Accent4" refType="h" fact="0.3098"/>
              <dgm:constr type="l" for="ch" forName="Accent5" refType="w" fact="0.0378"/>
              <dgm:constr type="t" for="ch" forName="Accent5" refType="h" fact="0.7337"/>
              <dgm:constr type="w" for="ch" forName="Accent5" refType="w" fact="0.458"/>
              <dgm:constr type="h" for="ch" forName="Accent5" refType="h" fact="0.2663"/>
              <dgm:constr type="l" for="ch" forName="Parent1" refType="w" fact="0.1171"/>
              <dgm:constr type="t" for="ch" forName="Parent1" refType="h" fact="0.1122"/>
              <dgm:constr type="w" for="ch" forName="Parent1" refType="w" fact="0.2975"/>
              <dgm:constr type="h" for="ch" forName="Parent1" refType="h" fact="0.0864"/>
              <dgm:constr type="l" for="ch" forName="Parent2" refType="w" fact="0.2658"/>
              <dgm:constr type="t" for="ch" forName="Parent2" refType="h" fact="0.2906"/>
              <dgm:constr type="w" for="ch" forName="Parent2" refType="w" fact="0.2975"/>
              <dgm:constr type="h" for="ch" forName="Parent2" refType="h" fact="0.0864"/>
              <dgm:constr type="l" for="ch" forName="Parent3" refType="w" fact="0.1171"/>
              <dgm:constr type="t" for="ch" forName="Parent3" refType="h" fact="0.4689"/>
              <dgm:constr type="w" for="ch" forName="Parent3" refType="w" fact="0.2975"/>
              <dgm:constr type="h" for="ch" forName="Parent3" refType="h" fact="0.0864"/>
              <dgm:constr type="l" for="ch" forName="Parent4" refType="w" fact="0.2658"/>
              <dgm:constr type="t" for="ch" forName="Parent4" refType="h" fact="0.6473"/>
              <dgm:constr type="w" for="ch" forName="Parent4" refType="w" fact="0.2975"/>
              <dgm:constr type="h" for="ch" forName="Parent4" refType="h" fact="0.0864"/>
              <dgm:constr type="l" for="ch" forName="Parent5" refType="w" fact="0.1171"/>
              <dgm:constr type="t" for="ch" forName="Parent5" refType="h" fact="0.8257"/>
              <dgm:constr type="w" for="ch" forName="Parent5" refType="w" fact="0.2975"/>
              <dgm:constr type="h" for="ch" forName="Parent5" refType="h" fact="0.0864"/>
              <dgm:constr type="l" for="ch" forName="Child1" refType="w" fact="0.5348"/>
              <dgm:constr type="t" for="ch" forName="Child1" refType="h" fact="0.0919"/>
              <dgm:constr type="w" for="ch" forName="Child1" refType="w" fact="0.3196"/>
              <dgm:constr type="h" for="ch" forName="Child1" refType="h" fact="0.1232"/>
              <dgm:constr type="l" for="ch" forName="Child2" refType="w" fact="0.6804"/>
              <dgm:constr type="t" for="ch" forName="Child2" refType="h" fact="0.2722"/>
              <dgm:constr type="w" for="ch" forName="Child2" refType="w" fact="0.3196"/>
              <dgm:constr type="h" for="ch" forName="Child2" refType="h" fact="0.1232"/>
              <dgm:constr type="l" for="ch" forName="Child3" refType="w" fact="0.5348"/>
              <dgm:constr type="t" for="ch" forName="Child3" refType="h" fact="0.4487"/>
              <dgm:constr type="w" for="ch" forName="Child3" refType="w" fact="0.3196"/>
              <dgm:constr type="h" for="ch" forName="Child3" refType="h" fact="0.1232"/>
              <dgm:constr type="l" for="ch" forName="Child4" refType="w" fact="0.6804"/>
              <dgm:constr type="t" for="ch" forName="Child4" refType="h" fact="0.6271"/>
              <dgm:constr type="w" for="ch" forName="Child4" refType="w" fact="0.3196"/>
              <dgm:constr type="h" for="ch" forName="Child4" refType="h" fact="0.1232"/>
              <dgm:constr type="l" for="ch" forName="Child5" refType="w" fact="0.5348"/>
              <dgm:constr type="t" for="ch" forName="Child5" refType="h" fact="0.8073"/>
              <dgm:constr type="w" for="ch" forName="Child5" refType="w" fact="0.3196"/>
              <dgm:constr type="h" for="ch" forName="Child5" refType="h" fact="0.1232"/>
            </dgm:constrLst>
          </dgm:if>
          <dgm:if name="Name18"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
              <dgm:constr type="t" for="ch" forName="Accent1" refType="h" fact="0"/>
              <dgm:constr type="w" for="ch" forName="Accent1" refType="w" fact="0.5331"/>
              <dgm:constr type="h" for="ch" forName="Accent1" refType="h" fact="0.2629"/>
              <dgm:constr type="l" for="ch" forName="Accent2" refType="w" fact="0.1481"/>
              <dgm:constr type="t" for="ch" forName="Accent2" refType="h" fact="0.1511"/>
              <dgm:constr type="w" for="ch" forName="Accent2" refType="w" fact="0.5331"/>
              <dgm:constr type="h" for="ch" forName="Accent2" refType="h" fact="0.2629"/>
              <dgm:constr type="l" for="ch" forName="Accent3" refType="w" fact="0"/>
              <dgm:constr type="t" for="ch" forName="Accent3" refType="h" fact="0.3027"/>
              <dgm:constr type="w" for="ch" forName="Accent3" refType="w" fact="0.5331"/>
              <dgm:constr type="h" for="ch" forName="Accent3" refType="h" fact="0.2629"/>
              <dgm:constr type="l" for="ch" forName="Accent4" refType="w" fact="0.1481"/>
              <dgm:constr type="t" for="ch" forName="Accent4" refType="h" fact="0.4541"/>
              <dgm:constr type="w" for="ch" forName="Accent4" refType="w" fact="0.5331"/>
              <dgm:constr type="h" for="ch" forName="Accent4" refType="h" fact="0.2629"/>
              <dgm:constr type="l" for="ch" forName="Accent5" refType="w" fact="0"/>
              <dgm:constr type="t" for="ch" forName="Accent5" refType="h" fact="0.6053"/>
              <dgm:constr type="w" for="ch" forName="Accent5" refType="w" fact="0.5331"/>
              <dgm:constr type="h" for="ch" forName="Accent5" refType="h" fact="0.2629"/>
              <dgm:constr type="l" for="ch" forName="Accent6" refType="w" fact="0.186"/>
              <dgm:constr type="t" for="ch" forName="Accent6" refType="h" fact="0.774"/>
              <dgm:constr type="w" for="ch" forName="Accent6" refType="w" fact="0.458"/>
              <dgm:constr type="h" for="ch" forName="Accent6" refType="h" fact="0.226"/>
              <dgm:constr type="l" for="ch" forName="Parent1" refType="w" fact="0.1171"/>
              <dgm:constr type="t" for="ch" forName="Parent1" refType="h" fact="0.0952"/>
              <dgm:constr type="w" for="ch" forName="Parent1" refType="w" fact="0.2975"/>
              <dgm:constr type="h" for="ch" forName="Parent1" refType="h" fact="0.0733"/>
              <dgm:constr type="l" for="ch" forName="Parent2" refType="w" fact="0.2658"/>
              <dgm:constr type="t" for="ch" forName="Parent2" refType="h" fact="0.2466"/>
              <dgm:constr type="w" for="ch" forName="Parent2" refType="w" fact="0.2975"/>
              <dgm:constr type="h" for="ch" forName="Parent2" refType="h" fact="0.0733"/>
              <dgm:constr type="l" for="ch" forName="Parent3" refType="w" fact="0.1171"/>
              <dgm:constr type="t" for="ch" forName="Parent3" refType="h" fact="0.3979"/>
              <dgm:constr type="w" for="ch" forName="Parent3" refType="w" fact="0.2975"/>
              <dgm:constr type="h" for="ch" forName="Parent3" refType="h" fact="0.0733"/>
              <dgm:constr type="l" for="ch" forName="Parent4" refType="w" fact="0.2658"/>
              <dgm:constr type="t" for="ch" forName="Parent4" refType="h" fact="0.5493"/>
              <dgm:constr type="w" for="ch" forName="Parent4" refType="w" fact="0.2975"/>
              <dgm:constr type="h" for="ch" forName="Parent4" refType="h" fact="0.0733"/>
              <dgm:constr type="l" for="ch" forName="Parent5" refType="w" fact="0.1171"/>
              <dgm:constr type="t" for="ch" forName="Parent5" refType="h" fact="0.7005"/>
              <dgm:constr type="w" for="ch" forName="Parent5" refType="w" fact="0.2975"/>
              <dgm:constr type="h" for="ch" forName="Parent5" refType="h" fact="0.0733"/>
              <dgm:constr type="l" for="ch" forName="Parent6" refType="w" fact="0.2658"/>
              <dgm:constr type="t" for="ch" forName="Parent6" refType="h" fact="0.8519"/>
              <dgm:constr type="w" for="ch" forName="Parent6" refType="w" fact="0.2975"/>
              <dgm:constr type="h" for="ch" forName="Parent6" refType="h" fact="0.0733"/>
              <dgm:constr type="l" for="ch" forName="Child1" refType="w" fact="0.5348"/>
              <dgm:constr type="t" for="ch" forName="Child1" refType="h" fact="0.078"/>
              <dgm:constr type="w" for="ch" forName="Child1" refType="w" fact="0.3196"/>
              <dgm:constr type="h" for="ch" forName="Child1" refType="h" fact="0.1046"/>
              <dgm:constr type="l" for="ch" forName="Child2" refType="w" fact="0.6804"/>
              <dgm:constr type="t" for="ch" forName="Child2" refType="h" fact="0.231"/>
              <dgm:constr type="w" for="ch" forName="Child2" refType="w" fact="0.3196"/>
              <dgm:constr type="h" for="ch" forName="Child2" refType="h" fact="0.1046"/>
              <dgm:constr type="l" for="ch" forName="Child3" refType="w" fact="0.5348"/>
              <dgm:constr type="t" for="ch" forName="Child3" refType="h" fact="0.3808"/>
              <dgm:constr type="w" for="ch" forName="Child3" refType="w" fact="0.3196"/>
              <dgm:constr type="h" for="ch" forName="Child3" refType="h" fact="0.1046"/>
              <dgm:constr type="l" for="ch" forName="Child4" refType="w" fact="0.6804"/>
              <dgm:constr type="t" for="ch" forName="Child4" refType="h" fact="0.5322"/>
              <dgm:constr type="w" for="ch" forName="Child4" refType="w" fact="0.3196"/>
              <dgm:constr type="h" for="ch" forName="Child4" refType="h" fact="0.1046"/>
              <dgm:constr type="l" for="ch" forName="Child5" refType="w" fact="0.5348"/>
              <dgm:constr type="t" for="ch" forName="Child5" refType="h" fact="0.6833"/>
              <dgm:constr type="w" for="ch" forName="Child5" refType="w" fact="0.3196"/>
              <dgm:constr type="h" for="ch" forName="Child5" refType="h" fact="0.1046"/>
              <dgm:constr type="l" for="ch" forName="Child6" refType="w" fact="0.6804"/>
              <dgm:constr type="t" for="ch" forName="Child6" refType="h" fact="0.8347"/>
              <dgm:constr type="w" for="ch" forName="Child6" refType="w" fact="0.3196"/>
              <dgm:constr type="h" for="ch" forName="Child6" refType="h" fact="0.1046"/>
            </dgm:constrLst>
          </dgm:if>
          <dgm:else name="Name19">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
              <dgm:constr type="t" for="ch" forName="Accent1" refType="h" fact="0"/>
              <dgm:constr type="w" for="ch" forName="Accent1" refType="w" fact="0.5331"/>
              <dgm:constr type="h" for="ch" forName="Accent1" refType="h" fact="0.2284"/>
              <dgm:constr type="l" for="ch" forName="Accent2" refType="w" fact="0.1481"/>
              <dgm:constr type="t" for="ch" forName="Accent2" refType="h" fact="0.1312"/>
              <dgm:constr type="w" for="ch" forName="Accent2" refType="w" fact="0.5331"/>
              <dgm:constr type="h" for="ch" forName="Accent2" refType="h" fact="0.2284"/>
              <dgm:constr type="l" for="ch" forName="Accent3" refType="w" fact="0"/>
              <dgm:constr type="t" for="ch" forName="Accent3" refType="h" fact="0.263"/>
              <dgm:constr type="w" for="ch" forName="Accent3" refType="w" fact="0.5331"/>
              <dgm:constr type="h" for="ch" forName="Accent3" refType="h" fact="0.2284"/>
              <dgm:constr type="l" for="ch" forName="Accent4" refType="w" fact="0.1481"/>
              <dgm:constr type="t" for="ch" forName="Accent4" refType="h" fact="0.3945"/>
              <dgm:constr type="w" for="ch" forName="Accent4" refType="w" fact="0.5331"/>
              <dgm:constr type="h" for="ch" forName="Accent4" refType="h" fact="0.2284"/>
              <dgm:constr type="l" for="ch" forName="Accent5" refType="w" fact="0"/>
              <dgm:constr type="t" for="ch" forName="Accent5" refType="h" fact="0.5258"/>
              <dgm:constr type="w" for="ch" forName="Accent5" refType="w" fact="0.5331"/>
              <dgm:constr type="h" for="ch" forName="Accent5" refType="h" fact="0.2284"/>
              <dgm:constr type="l" for="ch" forName="Accent6" refType="w" fact="0.1481"/>
              <dgm:constr type="t" for="ch" forName="Accent6" refType="h" fact="0.6573"/>
              <dgm:constr type="w" for="ch" forName="Accent6" refType="w" fact="0.5331"/>
              <dgm:constr type="h" for="ch" forName="Accent6" refType="h" fact="0.2284"/>
              <dgm:constr type="l" for="ch" forName="Accent7" refType="w" fact="0.0378"/>
              <dgm:constr type="t" for="ch" forName="Accent7" refType="h" fact="0.8037"/>
              <dgm:constr type="w" for="ch" forName="Accent7" refType="w" fact="0.458"/>
              <dgm:constr type="h" for="ch" forName="Accent7" refType="h" fact="0.1963"/>
              <dgm:constr type="l" for="ch" forName="Parent1" refType="w" fact="0.1171"/>
              <dgm:constr type="t" for="ch" forName="Parent1" refType="h" fact="0.0827"/>
              <dgm:constr type="w" for="ch" forName="Parent1" refType="w" fact="0.2975"/>
              <dgm:constr type="h" for="ch" forName="Parent1" refType="h" fact="0.0637"/>
              <dgm:constr type="l" for="ch" forName="Parent2" refType="w" fact="0.2658"/>
              <dgm:constr type="t" for="ch" forName="Parent2" refType="h" fact="0.2142"/>
              <dgm:constr type="w" for="ch" forName="Parent2" refType="w" fact="0.2975"/>
              <dgm:constr type="h" for="ch" forName="Parent2" refType="h" fact="0.0637"/>
              <dgm:constr type="l" for="ch" forName="Parent3" refType="w" fact="0.1171"/>
              <dgm:constr type="t" for="ch" forName="Parent3" refType="h" fact="0.3457"/>
              <dgm:constr type="w" for="ch" forName="Parent3" refType="w" fact="0.2975"/>
              <dgm:constr type="h" for="ch" forName="Parent3" refType="h" fact="0.0637"/>
              <dgm:constr type="l" for="ch" forName="Parent4" refType="w" fact="0.2658"/>
              <dgm:constr type="t" for="ch" forName="Parent4" refType="h" fact="0.4772"/>
              <dgm:constr type="w" for="ch" forName="Parent4" refType="w" fact="0.2975"/>
              <dgm:constr type="h" for="ch" forName="Parent4" refType="h" fact="0.0637"/>
              <dgm:constr type="l" for="ch" forName="Parent5" refType="w" fact="0.1171"/>
              <dgm:constr type="t" for="ch" forName="Parent5" refType="h" fact="0.6085"/>
              <dgm:constr type="w" for="ch" forName="Parent5" refType="w" fact="0.2975"/>
              <dgm:constr type="h" for="ch" forName="Parent5" refType="h" fact="0.0637"/>
              <dgm:constr type="l" for="ch" forName="Parent6" refType="w" fact="0.2658"/>
              <dgm:constr type="t" for="ch" forName="Parent6" refType="h" fact="0.74"/>
              <dgm:constr type="w" for="ch" forName="Parent6" refType="w" fact="0.2975"/>
              <dgm:constr type="h" for="ch" forName="Parent6" refType="h" fact="0.0637"/>
              <dgm:constr type="l" for="ch" forName="Parent7" refType="w" fact="0.1171"/>
              <dgm:constr type="t" for="ch" forName="Parent7" refType="h" fact="0.8715"/>
              <dgm:constr type="w" for="ch" forName="Parent7" refType="w" fact="0.2975"/>
              <dgm:constr type="h" for="ch" forName="Parent7" refType="h" fact="0.0637"/>
              <dgm:constr type="l" for="ch" forName="Child1" refType="w" fact="0.5348"/>
              <dgm:constr type="t" for="ch" forName="Child1" refType="h" fact="0.0678"/>
              <dgm:constr type="w" for="ch" forName="Child1" refType="w" fact="0.3196"/>
              <dgm:constr type="h" for="ch" forName="Child1" refType="h" fact="0.0908"/>
              <dgm:constr type="l" for="ch" forName="Child2" refType="w" fact="0.6804"/>
              <dgm:constr type="t" for="ch" forName="Child2" refType="h" fact="0.2006"/>
              <dgm:constr type="w" for="ch" forName="Child2" refType="w" fact="0.3196"/>
              <dgm:constr type="h" for="ch" forName="Child2" refType="h" fact="0.0908"/>
              <dgm:constr type="l" for="ch" forName="Child3" refType="w" fact="0.5348"/>
              <dgm:constr type="t" for="ch" forName="Child3" refType="h" fact="0.3308"/>
              <dgm:constr type="w" for="ch" forName="Child3" refType="w" fact="0.3196"/>
              <dgm:constr type="h" for="ch" forName="Child3" refType="h" fact="0.0908"/>
              <dgm:constr type="l" for="ch" forName="Child4" refType="w" fact="0.6804"/>
              <dgm:constr type="t" for="ch" forName="Child4" refType="h" fact="0.4623"/>
              <dgm:constr type="w" for="ch" forName="Child4" refType="w" fact="0.3196"/>
              <dgm:constr type="h" for="ch" forName="Child4" refType="h" fact="0.0908"/>
              <dgm:constr type="l" for="ch" forName="Child5" refType="w" fact="0.5348"/>
              <dgm:constr type="t" for="ch" forName="Child5" refType="h" fact="0.5936"/>
              <dgm:constr type="w" for="ch" forName="Child5" refType="w" fact="0.3196"/>
              <dgm:constr type="h" for="ch" forName="Child5" refType="h" fact="0.0908"/>
              <dgm:constr type="l" for="ch" forName="Child6" refType="w" fact="0.6804"/>
              <dgm:constr type="t" for="ch" forName="Child6" refType="h" fact="0.7251"/>
              <dgm:constr type="w" for="ch" forName="Child6" refType="w" fact="0.3196"/>
              <dgm:constr type="h" for="ch" forName="Child6" refType="h" fact="0.0908"/>
              <dgm:constr type="l" for="ch" forName="Child7" refType="w" fact="0.5348"/>
              <dgm:constr type="t" for="ch" forName="Child7" refType="h" fact="0.8579"/>
              <dgm:constr type="w" for="ch" forName="Child7" refType="w" fact="0.3196"/>
              <dgm:constr type="h" for="ch" forName="Child7" refType="h" fact="0.0908"/>
            </dgm:constrLst>
          </dgm:else>
        </dgm:choose>
      </dgm:else>
    </dgm:choose>
    <dgm:forEach name="wrapper" axis="self" ptType="parTrans">
      <dgm:forEach name="accentRepeat" axis="self">
        <dgm:layoutNode name="Accent" styleLbl="node1">
          <dgm:alg type="sp"/>
          <dgm:choose name="Name20">
            <dgm:if name="Name21" func="var" arg="dir" op="equ" val="norm">
              <dgm:choose name="Name22">
                <dgm:if name="Name23" axis="precedSib" ptType="node" func="cnt" op="equ" val="0">
                  <dgm:choose name="Name24">
                    <dgm:if name="Name25" axis="followSib" ptType="node" func="cnt" op="equ" val="0">
                      <dgm:shape xmlns:r="http://schemas.openxmlformats.org/officeDocument/2006/relationships" type="circularArrow" r:blip="">
                        <dgm:adjLst>
                          <dgm:adj idx="1" val="0.1098"/>
                          <dgm:adj idx="2" val="19.0387"/>
                          <dgm:adj idx="3" val="150"/>
                          <dgm:adj idx="4" val="180"/>
                          <dgm:adj idx="5" val="0.125"/>
                        </dgm:adjLst>
                      </dgm:shape>
                    </dgm:if>
                    <dgm:else name="Name26">
                      <dgm:shape xmlns:r="http://schemas.openxmlformats.org/officeDocument/2006/relationships" type="circularArrow" r:blip="">
                        <dgm:adjLst>
                          <dgm:adj idx="1" val="0.1098"/>
                          <dgm:adj idx="2" val="19.0387"/>
                          <dgm:adj idx="3" val="75"/>
                          <dgm:adj idx="4" val="180"/>
                          <dgm:adj idx="5" val="0.125"/>
                        </dgm:adjLst>
                      </dgm:shape>
                    </dgm:else>
                  </dgm:choose>
                </dgm:if>
                <dgm:else name="Name27">
                  <dgm:choose name="Name28">
                    <dgm:if name="Name29" axis="followSib" ptType="node" func="cnt" op="equ" val="0">
                      <dgm:choose name="Name30">
                        <dgm:if name="Name31" axis="precedSib" ptType="node" func="cnt" op="equ" val="1">
                          <dgm:shape xmlns:r="http://schemas.openxmlformats.org/officeDocument/2006/relationships" type="blockArc" r:blip="">
                            <dgm:adjLst>
                              <dgm:adj idx="1" val="0"/>
                              <dgm:adj idx="2" val="-45"/>
                              <dgm:adj idx="3" val="0.1274"/>
                            </dgm:adjLst>
                          </dgm:shape>
                        </dgm:if>
                        <dgm:if name="Name32" axis="precedSib" ptType="node" func="cnt" op="equ" val="2">
                          <dgm:shape xmlns:r="http://schemas.openxmlformats.org/officeDocument/2006/relationships" type="blockArc" r:blip="">
                            <dgm:adjLst>
                              <dgm:adj idx="1" val="-135"/>
                              <dgm:adj idx="2" val="180"/>
                              <dgm:adj idx="3" val="0.1274"/>
                            </dgm:adjLst>
                          </dgm:shape>
                        </dgm:if>
                        <dgm:if name="Name33" axis="precedSib" ptType="node" func="cnt" op="equ" val="3">
                          <dgm:shape xmlns:r="http://schemas.openxmlformats.org/officeDocument/2006/relationships" type="blockArc" r:blip="">
                            <dgm:adjLst>
                              <dgm:adj idx="1" val="0"/>
                              <dgm:adj idx="2" val="-45"/>
                              <dgm:adj idx="3" val="0.1274"/>
                            </dgm:adjLst>
                          </dgm:shape>
                        </dgm:if>
                        <dgm:if name="Name34" axis="precedSib" ptType="node" func="cnt" op="equ" val="4">
                          <dgm:shape xmlns:r="http://schemas.openxmlformats.org/officeDocument/2006/relationships" type="blockArc" r:blip="">
                            <dgm:adjLst>
                              <dgm:adj idx="1" val="-135"/>
                              <dgm:adj idx="2" val="180"/>
                              <dgm:adj idx="3" val="0.1274"/>
                            </dgm:adjLst>
                          </dgm:shape>
                        </dgm:if>
                        <dgm:if name="Name35" axis="precedSib" ptType="node" func="cnt" op="equ" val="5">
                          <dgm:shape xmlns:r="http://schemas.openxmlformats.org/officeDocument/2006/relationships" type="blockArc" r:blip="">
                            <dgm:adjLst>
                              <dgm:adj idx="1" val="0"/>
                              <dgm:adj idx="2" val="-45"/>
                              <dgm:adj idx="3" val="0.1274"/>
                            </dgm:adjLst>
                          </dgm:shape>
                        </dgm:if>
                        <dgm:if name="Name36" axis="precedSib" ptType="node" func="cnt" op="equ" val="6">
                          <dgm:shape xmlns:r="http://schemas.openxmlformats.org/officeDocument/2006/relationships" type="blockArc" r:blip="">
                            <dgm:adjLst>
                              <dgm:adj idx="1" val="-135"/>
                              <dgm:adj idx="2" val="180"/>
                              <dgm:adj idx="3" val="0.1274"/>
                            </dgm:adjLst>
                          </dgm:shape>
                        </dgm:if>
                        <dgm:else name="Name37"/>
                      </dgm:choose>
                    </dgm:if>
                    <dgm:else name="Name38">
                      <dgm:choose name="Name39">
                        <dgm:if name="Name40" axis="precedSib" ptType="node" func="cnt" op="equ" val="0">
                          <dgm:shape xmlns:r="http://schemas.openxmlformats.org/officeDocument/2006/relationships" type="blockArc" r:blip="">
                            <dgm:adjLst>
                              <dgm:adj idx="1" val="-133.1632"/>
                              <dgm:adj idx="2" val="65"/>
                              <dgm:adj idx="3" val="0.13"/>
                            </dgm:adjLst>
                          </dgm:shape>
                        </dgm:if>
                        <dgm:if name="Name41" axis="precedSib" ptType="node" func="cnt" op="equ" val="1">
                          <dgm:shape xmlns:r="http://schemas.openxmlformats.org/officeDocument/2006/relationships" type="leftCircularArrow" r:blip="">
                            <dgm:adjLst>
                              <dgm:adj idx="1" val="0.1098"/>
                              <dgm:adj idx="2" val="19.0387"/>
                              <dgm:adj idx="3" val="105"/>
                              <dgm:adj idx="4" val="-45"/>
                              <dgm:adj idx="5" val="0.125"/>
                            </dgm:adjLst>
                          </dgm:shape>
                        </dgm:if>
                        <dgm:if name="Name42" axis="precedSib" ptType="node" func="cnt" op="equ" val="2">
                          <dgm:shape xmlns:r="http://schemas.openxmlformats.org/officeDocument/2006/relationships" type="circularArrow" r:blip="">
                            <dgm:adjLst>
                              <dgm:adj idx="1" val="0.1098"/>
                              <dgm:adj idx="2" val="19.0387"/>
                              <dgm:adj idx="3" val="75"/>
                              <dgm:adj idx="4" val="-135"/>
                              <dgm:adj idx="5" val="0.125"/>
                            </dgm:adjLst>
                          </dgm:shape>
                        </dgm:if>
                        <dgm:if name="Name43" axis="precedSib" ptType="node" func="cnt" op="equ" val="3">
                          <dgm:shape xmlns:r="http://schemas.openxmlformats.org/officeDocument/2006/relationships" type="leftCircularArrow" r:blip="">
                            <dgm:adjLst>
                              <dgm:adj idx="1" val="0.1098"/>
                              <dgm:adj idx="2" val="19.0387"/>
                              <dgm:adj idx="3" val="105"/>
                              <dgm:adj idx="4" val="-45"/>
                              <dgm:adj idx="5" val="0.125"/>
                            </dgm:adjLst>
                          </dgm:shape>
                        </dgm:if>
                        <dgm:if name="Name44" axis="precedSib" ptType="node" func="cnt" op="equ" val="4">
                          <dgm:shape xmlns:r="http://schemas.openxmlformats.org/officeDocument/2006/relationships" type="circularArrow" r:blip="">
                            <dgm:adjLst>
                              <dgm:adj idx="1" val="0.1098"/>
                              <dgm:adj idx="2" val="19.0387"/>
                              <dgm:adj idx="3" val="75"/>
                              <dgm:adj idx="4" val="-135"/>
                              <dgm:adj idx="5" val="0.125"/>
                            </dgm:adjLst>
                          </dgm:shape>
                        </dgm:if>
                        <dgm:if name="Name45" axis="precedSib" ptType="node" func="cnt" op="equ" val="5">
                          <dgm:shape xmlns:r="http://schemas.openxmlformats.org/officeDocument/2006/relationships" type="leftCircularArrow" r:blip="">
                            <dgm:adjLst>
                              <dgm:adj idx="1" val="0.1098"/>
                              <dgm:adj idx="2" val="19.0387"/>
                              <dgm:adj idx="3" val="105"/>
                              <dgm:adj idx="4" val="-45"/>
                              <dgm:adj idx="5" val="0.125"/>
                            </dgm:adjLst>
                          </dgm:shape>
                        </dgm:if>
                        <dgm:if name="Name46" axis="precedSib" ptType="node" func="cnt" op="equ" val="6">
                          <dgm:shape xmlns:r="http://schemas.openxmlformats.org/officeDocument/2006/relationships" type="blockArc" r:blip="">
                            <dgm:adjLst>
                              <dgm:adj idx="1" val="-135"/>
                              <dgm:adj idx="2" val="180"/>
                              <dgm:adj idx="3" val="0.1274"/>
                            </dgm:adjLst>
                          </dgm:shape>
                        </dgm:if>
                        <dgm:else name="Name47"/>
                      </dgm:choose>
                    </dgm:else>
                  </dgm:choose>
                </dgm:else>
              </dgm:choose>
            </dgm:if>
            <dgm:else name="Name48">
              <dgm:choose name="Name49">
                <dgm:if name="Name50" axis="precedSib" ptType="node" func="cnt" op="equ" val="0">
                  <dgm:choose name="Name51">
                    <dgm:if name="Name52" axis="followSib" ptType="node" func="cnt" op="equ" val="0">
                      <dgm:shape xmlns:r="http://schemas.openxmlformats.org/officeDocument/2006/relationships" type="leftCircularArrow" r:blip="">
                        <dgm:adjLst>
                          <dgm:adj idx="1" val="0.1098"/>
                          <dgm:adj idx="2" val="19.0387"/>
                          <dgm:adj idx="3" val="30"/>
                          <dgm:adj idx="4" val="0"/>
                          <dgm:adj idx="5" val="0.125"/>
                        </dgm:adjLst>
                      </dgm:shape>
                    </dgm:if>
                    <dgm:else name="Name53">
                      <dgm:shape xmlns:r="http://schemas.openxmlformats.org/officeDocument/2006/relationships" type="leftCircularArrow" r:blip="">
                        <dgm:adjLst>
                          <dgm:adj idx="1" val="0.1098"/>
                          <dgm:adj idx="2" val="19.0387"/>
                          <dgm:adj idx="3" val="105"/>
                          <dgm:adj idx="4" val="0"/>
                          <dgm:adj idx="5" val="0.125"/>
                        </dgm:adjLst>
                      </dgm:shape>
                    </dgm:else>
                  </dgm:choose>
                </dgm:if>
                <dgm:else name="Name54">
                  <dgm:choose name="Name55">
                    <dgm:if name="Name56" axis="followSib" ptType="node" func="cnt" op="equ" val="0">
                      <dgm:choose name="Name57">
                        <dgm:if name="Name58" axis="precedSib" ptType="node" func="cnt" op="equ" val="1">
                          <dgm:shape xmlns:r="http://schemas.openxmlformats.org/officeDocument/2006/relationships" type="blockArc" r:blip="">
                            <dgm:adjLst>
                              <dgm:adj idx="1" val="-135"/>
                              <dgm:adj idx="2" val="180"/>
                              <dgm:adj idx="3" val="0.1274"/>
                            </dgm:adjLst>
                          </dgm:shape>
                        </dgm:if>
                        <dgm:if name="Name59" axis="precedSib" ptType="node" func="cnt" op="equ" val="2">
                          <dgm:shape xmlns:r="http://schemas.openxmlformats.org/officeDocument/2006/relationships" type="blockArc" r:blip="">
                            <dgm:adjLst>
                              <dgm:adj idx="1" val="0"/>
                              <dgm:adj idx="2" val="-45"/>
                              <dgm:adj idx="3" val="0.1274"/>
                            </dgm:adjLst>
                          </dgm:shape>
                        </dgm:if>
                        <dgm:if name="Name60" axis="precedSib" ptType="node" func="cnt" op="equ" val="3">
                          <dgm:shape xmlns:r="http://schemas.openxmlformats.org/officeDocument/2006/relationships" type="blockArc" r:blip="">
                            <dgm:adjLst>
                              <dgm:adj idx="1" val="-135"/>
                              <dgm:adj idx="2" val="180"/>
                              <dgm:adj idx="3" val="0.1274"/>
                            </dgm:adjLst>
                          </dgm:shape>
                        </dgm:if>
                        <dgm:if name="Name61" axis="precedSib" ptType="node" func="cnt" op="equ" val="4">
                          <dgm:shape xmlns:r="http://schemas.openxmlformats.org/officeDocument/2006/relationships" type="blockArc" r:blip="">
                            <dgm:adjLst>
                              <dgm:adj idx="1" val="0"/>
                              <dgm:adj idx="2" val="-45"/>
                              <dgm:adj idx="3" val="0.1274"/>
                            </dgm:adjLst>
                          </dgm:shape>
                        </dgm:if>
                        <dgm:if name="Name62" axis="precedSib" ptType="node" func="cnt" op="equ" val="5">
                          <dgm:shape xmlns:r="http://schemas.openxmlformats.org/officeDocument/2006/relationships" type="blockArc" r:blip="">
                            <dgm:adjLst>
                              <dgm:adj idx="1" val="-135"/>
                              <dgm:adj idx="2" val="180"/>
                              <dgm:adj idx="3" val="0.1274"/>
                            </dgm:adjLst>
                          </dgm:shape>
                        </dgm:if>
                        <dgm:if name="Name63" axis="precedSib" ptType="node" func="cnt" op="equ" val="6">
                          <dgm:shape xmlns:r="http://schemas.openxmlformats.org/officeDocument/2006/relationships" type="blockArc" r:blip="">
                            <dgm:adjLst>
                              <dgm:adj idx="1" val="0"/>
                              <dgm:adj idx="2" val="-45"/>
                              <dgm:adj idx="3" val="0.1274"/>
                            </dgm:adjLst>
                          </dgm:shape>
                        </dgm:if>
                        <dgm:else name="Name64"/>
                      </dgm:choose>
                    </dgm:if>
                    <dgm:else name="Name65">
                      <dgm:choose name="Name66">
                        <dgm:if name="Name67" axis="precedSib" ptType="node" func="cnt" op="equ" val="0">
                          <dgm:shape xmlns:r="http://schemas.openxmlformats.org/officeDocument/2006/relationships" type="blockArc" r:blip="">
                            <dgm:adjLst>
                              <dgm:adj idx="1" val="-133.1632"/>
                              <dgm:adj idx="2" val="65"/>
                              <dgm:adj idx="3" val="0.13"/>
                            </dgm:adjLst>
                          </dgm:shape>
                        </dgm:if>
                        <dgm:if name="Name68" axis="precedSib" ptType="node" func="cnt" op="equ" val="1">
                          <dgm:shape xmlns:r="http://schemas.openxmlformats.org/officeDocument/2006/relationships" type="circularArrow" r:blip="">
                            <dgm:adjLst>
                              <dgm:adj idx="1" val="0.1098"/>
                              <dgm:adj idx="2" val="19.0387"/>
                              <dgm:adj idx="3" val="75"/>
                              <dgm:adj idx="4" val="-135"/>
                              <dgm:adj idx="5" val="0.125"/>
                            </dgm:adjLst>
                          </dgm:shape>
                        </dgm:if>
                        <dgm:if name="Name69" axis="precedSib" ptType="node" func="cnt" op="equ" val="2">
                          <dgm:shape xmlns:r="http://schemas.openxmlformats.org/officeDocument/2006/relationships" type="leftCircularArrow" r:blip="">
                            <dgm:adjLst>
                              <dgm:adj idx="1" val="0.1098"/>
                              <dgm:adj idx="2" val="19.0387"/>
                              <dgm:adj idx="3" val="105"/>
                              <dgm:adj idx="4" val="-45"/>
                              <dgm:adj idx="5" val="0.125"/>
                            </dgm:adjLst>
                          </dgm:shape>
                        </dgm:if>
                        <dgm:if name="Name70" axis="precedSib" ptType="node" func="cnt" op="equ" val="3">
                          <dgm:shape xmlns:r="http://schemas.openxmlformats.org/officeDocument/2006/relationships" type="circularArrow" r:blip="">
                            <dgm:adjLst>
                              <dgm:adj idx="1" val="0.1098"/>
                              <dgm:adj idx="2" val="19.0387"/>
                              <dgm:adj idx="3" val="75"/>
                              <dgm:adj idx="4" val="-135"/>
                              <dgm:adj idx="5" val="0.125"/>
                            </dgm:adjLst>
                          </dgm:shape>
                        </dgm:if>
                        <dgm:if name="Name71" axis="precedSib" ptType="node" func="cnt" op="equ" val="4">
                          <dgm:shape xmlns:r="http://schemas.openxmlformats.org/officeDocument/2006/relationships" type="leftCircularArrow" r:blip="">
                            <dgm:adjLst>
                              <dgm:adj idx="1" val="0.1098"/>
                              <dgm:adj idx="2" val="19.0387"/>
                              <dgm:adj idx="3" val="105"/>
                              <dgm:adj idx="4" val="-45"/>
                              <dgm:adj idx="5" val="0.125"/>
                            </dgm:adjLst>
                          </dgm:shape>
                        </dgm:if>
                        <dgm:if name="Name72" axis="precedSib" ptType="node" func="cnt" op="equ" val="5">
                          <dgm:shape xmlns:r="http://schemas.openxmlformats.org/officeDocument/2006/relationships" type="circularArrow" r:blip="">
                            <dgm:adjLst>
                              <dgm:adj idx="1" val="0.1098"/>
                              <dgm:adj idx="2" val="19.0387"/>
                              <dgm:adj idx="3" val="75"/>
                              <dgm:adj idx="4" val="-135"/>
                              <dgm:adj idx="5" val="0.125"/>
                            </dgm:adjLst>
                          </dgm:shape>
                        </dgm:if>
                        <dgm:if name="Name73" axis="precedSib" ptType="node" func="cnt" op="equ" val="6">
                          <dgm:shape xmlns:r="http://schemas.openxmlformats.org/officeDocument/2006/relationships" type="blockArc" r:blip="">
                            <dgm:adjLst>
                              <dgm:adj idx="1" val="0"/>
                              <dgm:adj idx="2" val="-45"/>
                              <dgm:adj idx="3" val="0.1274"/>
                            </dgm:adjLst>
                          </dgm:shape>
                        </dgm:if>
                        <dgm:else name="Name74"/>
                      </dgm:choose>
                    </dgm:else>
                  </dgm:choose>
                </dgm:else>
              </dgm:choose>
            </dgm:else>
          </dgm:choose>
          <dgm:presOf/>
        </dgm:layoutNode>
      </dgm:forEach>
    </dgm:forEach>
    <dgm:forEach name="Name75" axis="ch" ptType="node" cnt="1">
      <dgm:layoutNode name="Accent1">
        <dgm:alg type="sp"/>
        <dgm:shape xmlns:r="http://schemas.openxmlformats.org/officeDocument/2006/relationships" r:blip="">
          <dgm:adjLst/>
        </dgm:shape>
        <dgm:presOf/>
        <dgm:constrLst/>
        <dgm:forEach name="Name76" ref="accentRepeat"/>
      </dgm:layoutNode>
      <dgm:choose name="Name77">
        <dgm:if name="Name78" axis="ch" ptType="node" func="cnt" op="gte" val="1">
          <dgm:layoutNode name="Child1"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79"/>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0" axis="ch" ptType="node" st="2" cnt="1">
      <dgm:layoutNode name="Accent2">
        <dgm:alg type="sp"/>
        <dgm:shape xmlns:r="http://schemas.openxmlformats.org/officeDocument/2006/relationships" r:blip="">
          <dgm:adjLst/>
        </dgm:shape>
        <dgm:presOf/>
        <dgm:constrLst/>
        <dgm:forEach name="Name81" ref="accentRepeat"/>
      </dgm:layoutNode>
      <dgm:choose name="Name82">
        <dgm:if name="Name83" axis="ch" ptType="node" func="cnt" op="gte" val="1">
          <dgm:layoutNode name="Child2"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4"/>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choose name="Name87">
        <dgm:if name="Name88" axis="ch" ptType="node" func="cnt" op="gte" val="1">
          <dgm:layoutNode name="Child3"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9"/>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0" axis="ch" ptType="node" st="4" cnt="1">
      <dgm:layoutNode name="Accent4">
        <dgm:alg type="sp"/>
        <dgm:shape xmlns:r="http://schemas.openxmlformats.org/officeDocument/2006/relationships" r:blip="">
          <dgm:adjLst/>
        </dgm:shape>
        <dgm:presOf/>
        <dgm:constrLst/>
        <dgm:forEach name="Name91" ref="accentRepeat"/>
      </dgm:layoutNode>
      <dgm:choose name="Name92">
        <dgm:if name="Name93" axis="ch" ptType="node" func="cnt" op="gte" val="1">
          <dgm:layoutNode name="Child4"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5" axis="ch" ptType="node" st="5" cnt="1">
      <dgm:layoutNode name="Accent5">
        <dgm:alg type="sp"/>
        <dgm:shape xmlns:r="http://schemas.openxmlformats.org/officeDocument/2006/relationships" r:blip="">
          <dgm:adjLst/>
        </dgm:shape>
        <dgm:presOf/>
        <dgm:constrLst/>
        <dgm:forEach name="Name96" ref="accentRepeat"/>
      </dgm:layoutNode>
      <dgm:choose name="Name97">
        <dgm:if name="Name98" axis="ch" ptType="node" func="cnt" op="gte" val="1">
          <dgm:layoutNode name="Child5"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9"/>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0" axis="ch" ptType="node" st="6" cnt="1">
      <dgm:layoutNode name="Accent6">
        <dgm:alg type="sp"/>
        <dgm:shape xmlns:r="http://schemas.openxmlformats.org/officeDocument/2006/relationships" r:blip="">
          <dgm:adjLst/>
        </dgm:shape>
        <dgm:presOf/>
        <dgm:constrLst/>
        <dgm:forEach name="Name101" ref="accentRepeat"/>
      </dgm:layoutNode>
      <dgm:choose name="Name102">
        <dgm:if name="Name103" axis="ch" ptType="node" func="cnt" op="gte" val="1">
          <dgm:layoutNode name="Child6"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4"/>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5" axis="ch" ptType="node" st="7" cnt="1">
      <dgm:layoutNode name="Accent7">
        <dgm:alg type="sp"/>
        <dgm:shape xmlns:r="http://schemas.openxmlformats.org/officeDocument/2006/relationships" r:blip="">
          <dgm:adjLst/>
        </dgm:shape>
        <dgm:presOf/>
        <dgm:constrLst/>
        <dgm:forEach name="Name106" ref="accentRepeat"/>
      </dgm:layoutNode>
      <dgm:choose name="Name107">
        <dgm:if name="Name108" axis="ch" ptType="node" func="cnt" op="gte" val="1">
          <dgm:layoutNode name="Child7"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9"/>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90F265C-9DF2-E8FB-C281-49A95720C62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a:extLst>
              <a:ext uri="{FF2B5EF4-FFF2-40B4-BE49-F238E27FC236}">
                <a16:creationId xmlns:a16="http://schemas.microsoft.com/office/drawing/2014/main" id="{EC688A12-072E-E9DD-75D8-792036B5CAB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85F0298-9D9B-42EE-9FBC-5BF5BA8C94E8}" type="datetimeFigureOut">
              <a:rPr lang="en-GB" smtClean="0"/>
              <a:t>11/09/2023</a:t>
            </a:fld>
            <a:endParaRPr lang="en-GB"/>
          </a:p>
        </p:txBody>
      </p:sp>
      <p:sp>
        <p:nvSpPr>
          <p:cNvPr id="4" name="Footer Placeholder 3">
            <a:extLst>
              <a:ext uri="{FF2B5EF4-FFF2-40B4-BE49-F238E27FC236}">
                <a16:creationId xmlns:a16="http://schemas.microsoft.com/office/drawing/2014/main" id="{A4286D79-EFC6-014D-40F3-68F8FB024E0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a:extLst>
              <a:ext uri="{FF2B5EF4-FFF2-40B4-BE49-F238E27FC236}">
                <a16:creationId xmlns:a16="http://schemas.microsoft.com/office/drawing/2014/main" id="{E0CA9D36-8240-DBBB-128E-9E573BE9AC2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3C436C1-A97E-48B9-A38A-E4B8449736C9}" type="slidenum">
              <a:rPr lang="en-GB" smtClean="0"/>
              <a:t>‹#›</a:t>
            </a:fld>
            <a:endParaRPr lang="en-GB"/>
          </a:p>
        </p:txBody>
      </p:sp>
    </p:spTree>
    <p:extLst>
      <p:ext uri="{BB962C8B-B14F-4D97-AF65-F5344CB8AC3E}">
        <p14:creationId xmlns:p14="http://schemas.microsoft.com/office/powerpoint/2010/main" val="129143077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BD"/>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76F15EC-E103-EA4C-8F3D-F70BFBFE368F}" type="datetimeFigureOut">
              <a:rPr lang="en-BD" smtClean="0"/>
              <a:t>09/11/2023</a:t>
            </a:fld>
            <a:endParaRPr lang="en-BD"/>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BD"/>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D"/>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BD"/>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15D39E-BF79-5044-9B9C-292D64001D90}" type="slidenum">
              <a:rPr lang="en-BD" smtClean="0"/>
              <a:t>‹#›</a:t>
            </a:fld>
            <a:endParaRPr lang="en-BD"/>
          </a:p>
        </p:txBody>
      </p:sp>
    </p:spTree>
    <p:extLst>
      <p:ext uri="{BB962C8B-B14F-4D97-AF65-F5344CB8AC3E}">
        <p14:creationId xmlns:p14="http://schemas.microsoft.com/office/powerpoint/2010/main" val="13003438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p:nvPr>
        </p:nvSpPr>
        <p:spPr>
          <a:xfrm>
            <a:off x="1561708" y="2091263"/>
            <a:ext cx="9068586" cy="2590800"/>
          </a:xfrm>
        </p:spPr>
        <p:txBody>
          <a:bodyPr tIns="45720" bIns="45720" anchor="ctr">
            <a:noAutofit/>
          </a:bodyPr>
          <a:lstStyle>
            <a:lvl1pPr algn="ctr">
              <a:lnSpc>
                <a:spcPct val="83000"/>
              </a:lnSpc>
              <a:defRPr lang="en-US" sz="7200" b="0" kern="1200" cap="all" spc="-100" baseline="0" dirty="0">
                <a:solidFill>
                  <a:schemeClr val="tx1">
                    <a:lumMod val="85000"/>
                    <a:lumOff val="15000"/>
                  </a:schemeClr>
                </a:solidFill>
                <a:effectLst/>
                <a:latin typeface="+mj-lt"/>
                <a:ea typeface="+mn-ea"/>
                <a:cs typeface="+mn-cs"/>
              </a:defRPr>
            </a:lvl1pPr>
          </a:lstStyle>
          <a:p>
            <a:r>
              <a:rPr lang="en-GB" dirty="0"/>
              <a:t>Click to edit Master title style</a:t>
            </a:r>
            <a:endParaRPr lang="en-US" dirty="0"/>
          </a:p>
        </p:txBody>
      </p:sp>
      <p:sp>
        <p:nvSpPr>
          <p:cNvPr id="3" name="Subtitle 2"/>
          <p:cNvSpPr>
            <a:spLocks noGrp="1"/>
          </p:cNvSpPr>
          <p:nvPr>
            <p:ph type="subTitle" idx="1"/>
          </p:nvPr>
        </p:nvSpPr>
        <p:spPr>
          <a:xfrm>
            <a:off x="1562100" y="4682062"/>
            <a:ext cx="9070848" cy="457201"/>
          </a:xfrm>
        </p:spPr>
        <p:txBody>
          <a:bodyPr>
            <a:normAutofit/>
          </a:bodyPr>
          <a:lstStyle>
            <a:lvl1pPr marL="0" indent="0" algn="ctr">
              <a:spcBef>
                <a:spcPts val="0"/>
              </a:spcBef>
              <a:buNone/>
              <a:defRPr sz="1600" spc="80" baseline="0">
                <a:solidFill>
                  <a:schemeClr val="tx1"/>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21" name="Footer Placeholder 20"/>
          <p:cNvSpPr>
            <a:spLocks noGrp="1"/>
          </p:cNvSpPr>
          <p:nvPr>
            <p:ph type="ftr" sz="quarter" idx="11"/>
          </p:nvPr>
        </p:nvSpPr>
        <p:spPr>
          <a:xfrm>
            <a:off x="1453896" y="5211060"/>
            <a:ext cx="5905500" cy="228600"/>
          </a:xfrm>
          <a:prstGeom prst="rect">
            <a:avLst/>
          </a:prstGeom>
        </p:spPr>
        <p:txBody>
          <a:bodyPr/>
          <a:lstStyle>
            <a:lvl1pPr algn="l">
              <a:defRPr>
                <a:solidFill>
                  <a:schemeClr val="tx1">
                    <a:lumMod val="75000"/>
                    <a:lumOff val="25000"/>
                  </a:schemeClr>
                </a:solidFill>
              </a:defRPr>
            </a:lvl1pPr>
          </a:lstStyle>
          <a:p>
            <a:r>
              <a:rPr lang="en-GB"/>
              <a:t>Title of the Project</a:t>
            </a:r>
            <a:endParaRPr lang="en-BD"/>
          </a:p>
        </p:txBody>
      </p:sp>
      <p:sp>
        <p:nvSpPr>
          <p:cNvPr id="22" name="Slide Number Placeholder 21"/>
          <p:cNvSpPr>
            <a:spLocks noGrp="1"/>
          </p:cNvSpPr>
          <p:nvPr>
            <p:ph type="sldNum" sz="quarter" idx="12"/>
          </p:nvPr>
        </p:nvSpPr>
        <p:spPr>
          <a:xfrm>
            <a:off x="8606919" y="5212080"/>
            <a:ext cx="2111881" cy="228600"/>
          </a:xfrm>
        </p:spPr>
        <p:txBody>
          <a:bodyPr/>
          <a:lstStyle>
            <a:lvl1pPr>
              <a:defRPr>
                <a:solidFill>
                  <a:schemeClr val="tx1">
                    <a:lumMod val="75000"/>
                    <a:lumOff val="25000"/>
                  </a:schemeClr>
                </a:solidFill>
              </a:defRPr>
            </a:lvl1pPr>
          </a:lstStyle>
          <a:p>
            <a:fld id="{E9C29D53-9981-884B-B5B6-B5743DF81FD1}" type="slidenum">
              <a:rPr lang="en-BD" smtClean="0"/>
              <a:t>‹#›</a:t>
            </a:fld>
            <a:endParaRPr lang="en-BD"/>
          </a:p>
        </p:txBody>
      </p:sp>
      <p:sp>
        <p:nvSpPr>
          <p:cNvPr id="23" name="Rectangle 22">
            <a:extLst>
              <a:ext uri="{FF2B5EF4-FFF2-40B4-BE49-F238E27FC236}">
                <a16:creationId xmlns:a16="http://schemas.microsoft.com/office/drawing/2014/main" id="{ACC9C879-EF2D-BA4E-B6A9-D4377737278E}"/>
              </a:ext>
            </a:extLst>
          </p:cNvPr>
          <p:cNvSpPr/>
          <p:nvPr userDrawn="1"/>
        </p:nvSpPr>
        <p:spPr>
          <a:xfrm>
            <a:off x="0" y="0"/>
            <a:ext cx="12192000" cy="156226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D" sz="2400" dirty="0">
                <a:latin typeface="Arial" panose="020B0604020202020204" pitchFamily="34" charset="0"/>
                <a:cs typeface="Arial" panose="020B0604020202020204" pitchFamily="34" charset="0"/>
              </a:rPr>
              <a:t>EEE </a:t>
            </a:r>
            <a:r>
              <a:rPr lang="en-US" sz="2400" dirty="0">
                <a:latin typeface="Arial" panose="020B0604020202020204" pitchFamily="34" charset="0"/>
                <a:cs typeface="Arial" panose="020B0604020202020204" pitchFamily="34" charset="0"/>
              </a:rPr>
              <a:t>318</a:t>
            </a:r>
            <a:r>
              <a:rPr lang="en-BD" sz="2400" dirty="0">
                <a:latin typeface="Arial" panose="020B0604020202020204" pitchFamily="34" charset="0"/>
                <a:cs typeface="Arial" panose="020B0604020202020204" pitchFamily="34" charset="0"/>
              </a:rPr>
              <a:t> – </a:t>
            </a:r>
            <a:r>
              <a:rPr lang="en-US" sz="2400" dirty="0">
                <a:latin typeface="Arial" panose="020B0604020202020204" pitchFamily="34" charset="0"/>
                <a:cs typeface="Arial" panose="020B0604020202020204" pitchFamily="34" charset="0"/>
              </a:rPr>
              <a:t>Control </a:t>
            </a:r>
            <a:r>
              <a:rPr lang="en-BD" sz="2400" dirty="0">
                <a:latin typeface="Arial" panose="020B0604020202020204" pitchFamily="34" charset="0"/>
                <a:cs typeface="Arial" panose="020B0604020202020204" pitchFamily="34" charset="0"/>
              </a:rPr>
              <a:t>Systems Laboratory</a:t>
            </a:r>
          </a:p>
          <a:p>
            <a:pPr marL="0" marR="0" lvl="0" indent="0" algn="ctr" defTabSz="457200" rtl="0" eaLnBrk="1" fontAlgn="auto" latinLnBrk="0" hangingPunct="1">
              <a:lnSpc>
                <a:spcPct val="100000"/>
              </a:lnSpc>
              <a:spcBef>
                <a:spcPts val="0"/>
              </a:spcBef>
              <a:spcAft>
                <a:spcPts val="0"/>
              </a:spcAft>
              <a:buClrTx/>
              <a:buSzTx/>
              <a:buFontTx/>
              <a:buNone/>
              <a:tabLst/>
              <a:defRPr/>
            </a:pPr>
            <a:r>
              <a:rPr lang="en-BD" sz="2800" dirty="0">
                <a:latin typeface="Arial" panose="020B0604020202020204" pitchFamily="34" charset="0"/>
                <a:cs typeface="Arial" panose="020B0604020202020204" pitchFamily="34" charset="0"/>
              </a:rPr>
              <a:t>Jan 202</a:t>
            </a:r>
            <a:r>
              <a:rPr lang="en-US" sz="2800" dirty="0">
                <a:latin typeface="Arial" panose="020B0604020202020204" pitchFamily="34" charset="0"/>
                <a:cs typeface="Arial" panose="020B0604020202020204" pitchFamily="34" charset="0"/>
              </a:rPr>
              <a:t>3</a:t>
            </a:r>
            <a:r>
              <a:rPr lang="en-BD" sz="2800" dirty="0">
                <a:latin typeface="Arial" panose="020B0604020202020204" pitchFamily="34" charset="0"/>
                <a:cs typeface="Arial" panose="020B0604020202020204" pitchFamily="34" charset="0"/>
              </a:rPr>
              <a:t> Level-</a:t>
            </a:r>
            <a:r>
              <a:rPr lang="en-US" sz="2800" dirty="0">
                <a:latin typeface="Arial" panose="020B0604020202020204" pitchFamily="34" charset="0"/>
                <a:cs typeface="Arial" panose="020B0604020202020204" pitchFamily="34" charset="0"/>
              </a:rPr>
              <a:t>3</a:t>
            </a:r>
            <a:r>
              <a:rPr lang="en-BD" sz="2800" dirty="0">
                <a:latin typeface="Arial" panose="020B0604020202020204" pitchFamily="34" charset="0"/>
                <a:cs typeface="Arial" panose="020B0604020202020204" pitchFamily="34" charset="0"/>
              </a:rPr>
              <a:t> Term-</a:t>
            </a:r>
            <a:r>
              <a:rPr lang="en-US" sz="2800" dirty="0">
                <a:latin typeface="Arial" panose="020B0604020202020204" pitchFamily="34" charset="0"/>
                <a:cs typeface="Arial" panose="020B0604020202020204" pitchFamily="34" charset="0"/>
              </a:rPr>
              <a:t>2</a:t>
            </a:r>
            <a:endParaRPr lang="en-BD" sz="2800" dirty="0">
              <a:latin typeface="Arial" panose="020B0604020202020204" pitchFamily="34" charset="0"/>
              <a:cs typeface="Arial" panose="020B0604020202020204" pitchFamily="34" charset="0"/>
            </a:endParaRPr>
          </a:p>
          <a:p>
            <a:pPr algn="ctr"/>
            <a:r>
              <a:rPr lang="en-BD" sz="3600" dirty="0">
                <a:latin typeface="Arial" panose="020B0604020202020204" pitchFamily="34" charset="0"/>
                <a:cs typeface="Arial" panose="020B0604020202020204" pitchFamily="34" charset="0"/>
              </a:rPr>
              <a:t>Final Project Demonstration</a:t>
            </a:r>
          </a:p>
        </p:txBody>
      </p:sp>
      <p:sp>
        <p:nvSpPr>
          <p:cNvPr id="24" name="Rectangle 23">
            <a:extLst>
              <a:ext uri="{FF2B5EF4-FFF2-40B4-BE49-F238E27FC236}">
                <a16:creationId xmlns:a16="http://schemas.microsoft.com/office/drawing/2014/main" id="{A799C6A4-662A-4C47-AB70-4A7A449F40AE}"/>
              </a:ext>
            </a:extLst>
          </p:cNvPr>
          <p:cNvSpPr/>
          <p:nvPr userDrawn="1"/>
        </p:nvSpPr>
        <p:spPr>
          <a:xfrm>
            <a:off x="0" y="5968657"/>
            <a:ext cx="12192000" cy="88934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tabLst>
                <a:tab pos="2865755" algn="ctr"/>
                <a:tab pos="5731510" algn="r"/>
              </a:tabLst>
            </a:pPr>
            <a:r>
              <a:rPr lang="en-US" sz="1800" cap="small" spc="160" dirty="0">
                <a:effectLst/>
                <a:latin typeface="Arial" panose="020B0604020202020204" pitchFamily="34" charset="0"/>
                <a:ea typeface="Times New Roman" panose="02020603050405020304" pitchFamily="18" charset="0"/>
                <a:cs typeface="Arial" panose="020B0604020202020204" pitchFamily="34" charset="0"/>
              </a:rPr>
              <a:t>Bangladesh University of Engineering and Technology</a:t>
            </a:r>
            <a:endParaRPr lang="en-GB" sz="1800" dirty="0">
              <a:effectLst/>
              <a:latin typeface="Arial" panose="020B0604020202020204" pitchFamily="34" charset="0"/>
              <a:ea typeface="Times New Roman" panose="02020603050405020304" pitchFamily="18" charset="0"/>
              <a:cs typeface="Arial" panose="020B0604020202020204" pitchFamily="34" charset="0"/>
            </a:endParaRPr>
          </a:p>
          <a:p>
            <a:pPr algn="ctr"/>
            <a:r>
              <a:rPr lang="en-US" sz="1800" cap="small" spc="160" dirty="0">
                <a:effectLst/>
                <a:latin typeface="Arial" panose="020B0604020202020204" pitchFamily="34" charset="0"/>
                <a:ea typeface="Times New Roman" panose="02020603050405020304" pitchFamily="18" charset="0"/>
                <a:cs typeface="Arial" panose="020B0604020202020204" pitchFamily="34" charset="0"/>
              </a:rPr>
              <a:t>Department of Electrical and Electronic Engineering</a:t>
            </a:r>
            <a:endParaRPr lang="en-BD" sz="2400" dirty="0">
              <a:latin typeface="Arial" panose="020B0604020202020204" pitchFamily="34" charset="0"/>
              <a:cs typeface="Arial" panose="020B0604020202020204" pitchFamily="34" charset="0"/>
            </a:endParaRPr>
          </a:p>
        </p:txBody>
      </p:sp>
      <p:pic>
        <p:nvPicPr>
          <p:cNvPr id="9" name="Graphic 8">
            <a:extLst>
              <a:ext uri="{FF2B5EF4-FFF2-40B4-BE49-F238E27FC236}">
                <a16:creationId xmlns:a16="http://schemas.microsoft.com/office/drawing/2014/main" id="{89B5FDC4-269D-0A46-8DED-E482158D83E5}"/>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r="84048"/>
          <a:stretch/>
        </p:blipFill>
        <p:spPr>
          <a:xfrm>
            <a:off x="1682496" y="6046044"/>
            <a:ext cx="793630" cy="734567"/>
          </a:xfrm>
          <a:prstGeom prst="rect">
            <a:avLst/>
          </a:prstGeom>
        </p:spPr>
      </p:pic>
    </p:spTree>
    <p:extLst>
      <p:ext uri="{BB962C8B-B14F-4D97-AF65-F5344CB8AC3E}">
        <p14:creationId xmlns:p14="http://schemas.microsoft.com/office/powerpoint/2010/main" val="446892132"/>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a:extLst>
              <a:ext uri="{FF2B5EF4-FFF2-40B4-BE49-F238E27FC236}">
                <a16:creationId xmlns:a16="http://schemas.microsoft.com/office/drawing/2014/main" id="{C9649038-E67C-F32D-3A4E-49766B9CE12F}"/>
              </a:ext>
            </a:extLst>
          </p:cNvPr>
          <p:cNvSpPr>
            <a:spLocks noGrp="1"/>
          </p:cNvSpPr>
          <p:nvPr>
            <p:ph type="dt" sz="half" idx="10"/>
          </p:nvPr>
        </p:nvSpPr>
        <p:spPr/>
        <p:txBody>
          <a:bodyPr/>
          <a:lstStyle/>
          <a:p>
            <a:r>
              <a:rPr lang="en-US" dirty="0"/>
              <a:t>EEE 318 (2023) – Final Project Group A.XY</a:t>
            </a:r>
            <a:endParaRPr lang="en-BD" dirty="0"/>
          </a:p>
        </p:txBody>
      </p:sp>
      <p:sp>
        <p:nvSpPr>
          <p:cNvPr id="5" name="Footer Placeholder 4">
            <a:extLst>
              <a:ext uri="{FF2B5EF4-FFF2-40B4-BE49-F238E27FC236}">
                <a16:creationId xmlns:a16="http://schemas.microsoft.com/office/drawing/2014/main" id="{D54079AD-4F4B-2A08-E54B-560665B9ABE1}"/>
              </a:ext>
            </a:extLst>
          </p:cNvPr>
          <p:cNvSpPr>
            <a:spLocks noGrp="1"/>
          </p:cNvSpPr>
          <p:nvPr>
            <p:ph type="ftr" sz="quarter" idx="11"/>
          </p:nvPr>
        </p:nvSpPr>
        <p:spPr/>
        <p:txBody>
          <a:bodyPr/>
          <a:lstStyle/>
          <a:p>
            <a:pPr algn="ctr"/>
            <a:r>
              <a:rPr lang="en-BD"/>
              <a:t>Title of the Project</a:t>
            </a:r>
            <a:endParaRPr lang="en-BD" dirty="0"/>
          </a:p>
        </p:txBody>
      </p:sp>
      <p:sp>
        <p:nvSpPr>
          <p:cNvPr id="6" name="Slide Number Placeholder 5">
            <a:extLst>
              <a:ext uri="{FF2B5EF4-FFF2-40B4-BE49-F238E27FC236}">
                <a16:creationId xmlns:a16="http://schemas.microsoft.com/office/drawing/2014/main" id="{B2FBC4AE-B903-2951-368D-1CD59AE1F142}"/>
              </a:ext>
            </a:extLst>
          </p:cNvPr>
          <p:cNvSpPr>
            <a:spLocks noGrp="1"/>
          </p:cNvSpPr>
          <p:nvPr>
            <p:ph type="sldNum" sz="quarter" idx="12"/>
          </p:nvPr>
        </p:nvSpPr>
        <p:spPr/>
        <p:txBody>
          <a:bodyPr/>
          <a:lstStyle/>
          <a:p>
            <a:fld id="{E9C29D53-9981-884B-B5B6-B5743DF81FD1}" type="slidenum">
              <a:rPr lang="en-BD" smtClean="0"/>
              <a:pPr/>
              <a:t>‹#›</a:t>
            </a:fld>
            <a:endParaRPr lang="en-BD" dirty="0"/>
          </a:p>
        </p:txBody>
      </p:sp>
    </p:spTree>
    <p:extLst>
      <p:ext uri="{BB962C8B-B14F-4D97-AF65-F5344CB8AC3E}">
        <p14:creationId xmlns:p14="http://schemas.microsoft.com/office/powerpoint/2010/main" val="32194308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1066800" y="2103120"/>
            <a:ext cx="475488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370320" y="2103120"/>
            <a:ext cx="475488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Slide Number Placeholder 6"/>
          <p:cNvSpPr>
            <a:spLocks noGrp="1"/>
          </p:cNvSpPr>
          <p:nvPr>
            <p:ph type="sldNum" sz="quarter" idx="12"/>
          </p:nvPr>
        </p:nvSpPr>
        <p:spPr/>
        <p:txBody>
          <a:bodyPr/>
          <a:lstStyle/>
          <a:p>
            <a:fld id="{E9C29D53-9981-884B-B5B6-B5743DF81FD1}" type="slidenum">
              <a:rPr lang="en-BD" smtClean="0"/>
              <a:t>‹#›</a:t>
            </a:fld>
            <a:endParaRPr lang="en-BD"/>
          </a:p>
        </p:txBody>
      </p:sp>
      <p:sp>
        <p:nvSpPr>
          <p:cNvPr id="9" name="Date Placeholder 5">
            <a:extLst>
              <a:ext uri="{FF2B5EF4-FFF2-40B4-BE49-F238E27FC236}">
                <a16:creationId xmlns:a16="http://schemas.microsoft.com/office/drawing/2014/main" id="{7A532869-E847-B04C-9454-B1BBC68D6D5E}"/>
              </a:ext>
            </a:extLst>
          </p:cNvPr>
          <p:cNvSpPr>
            <a:spLocks noGrp="1"/>
          </p:cNvSpPr>
          <p:nvPr>
            <p:ph type="dt" sz="half" idx="10"/>
          </p:nvPr>
        </p:nvSpPr>
        <p:spPr>
          <a:xfrm>
            <a:off x="432486" y="6501637"/>
            <a:ext cx="4825314" cy="375412"/>
          </a:xfrm>
        </p:spPr>
        <p:txBody>
          <a:bodyPr/>
          <a:lstStyle/>
          <a:p>
            <a:r>
              <a:rPr lang="en-US" dirty="0"/>
              <a:t>EEE 318 (2023) – Final Project Group A.XY</a:t>
            </a:r>
            <a:endParaRPr lang="en-BD" dirty="0"/>
          </a:p>
        </p:txBody>
      </p:sp>
      <p:sp>
        <p:nvSpPr>
          <p:cNvPr id="10" name="Footer Placeholder 6">
            <a:extLst>
              <a:ext uri="{FF2B5EF4-FFF2-40B4-BE49-F238E27FC236}">
                <a16:creationId xmlns:a16="http://schemas.microsoft.com/office/drawing/2014/main" id="{39C3B094-71D1-654C-855E-07B8BFC1B41C}"/>
              </a:ext>
            </a:extLst>
          </p:cNvPr>
          <p:cNvSpPr>
            <a:spLocks noGrp="1"/>
          </p:cNvSpPr>
          <p:nvPr>
            <p:ph type="ftr" sz="quarter" idx="11"/>
          </p:nvPr>
        </p:nvSpPr>
        <p:spPr>
          <a:xfrm>
            <a:off x="5257800" y="6482588"/>
            <a:ext cx="6153150" cy="375412"/>
          </a:xfrm>
        </p:spPr>
        <p:txBody>
          <a:bodyPr/>
          <a:lstStyle/>
          <a:p>
            <a:r>
              <a:rPr lang="en-BD" dirty="0"/>
              <a:t>Title of the Project</a:t>
            </a:r>
          </a:p>
        </p:txBody>
      </p:sp>
    </p:spTree>
    <p:extLst>
      <p:ext uri="{BB962C8B-B14F-4D97-AF65-F5344CB8AC3E}">
        <p14:creationId xmlns:p14="http://schemas.microsoft.com/office/powerpoint/2010/main" val="42374556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Text Placeholder 2"/>
          <p:cNvSpPr>
            <a:spLocks noGrp="1"/>
          </p:cNvSpPr>
          <p:nvPr>
            <p:ph type="body" idx="1"/>
          </p:nvPr>
        </p:nvSpPr>
        <p:spPr>
          <a:xfrm>
            <a:off x="1069848" y="2074334"/>
            <a:ext cx="4754880" cy="640080"/>
          </a:xfrm>
        </p:spPr>
        <p:txBody>
          <a:bodyPr anchor="ctr">
            <a:normAutofit/>
          </a:bodyPr>
          <a:lstStyle>
            <a:lvl1pPr marL="0" indent="0" algn="ctr">
              <a:spcBef>
                <a:spcPts val="0"/>
              </a:spcBef>
              <a:buNone/>
              <a:defRPr sz="1900" b="0">
                <a:solidFill>
                  <a:schemeClr val="tx2"/>
                </a:solidFill>
                <a:latin typeface="+mn-lt"/>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069848" y="2755898"/>
            <a:ext cx="4754880" cy="32004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373368" y="2074334"/>
            <a:ext cx="4754880" cy="640080"/>
          </a:xfrm>
        </p:spPr>
        <p:txBody>
          <a:bodyPr anchor="ctr">
            <a:normAutofit/>
          </a:bodyPr>
          <a:lstStyle>
            <a:lvl1pPr marL="0" indent="0" algn="ctr">
              <a:spcBef>
                <a:spcPts val="0"/>
              </a:spcBef>
              <a:buNone/>
              <a:defRPr sz="1900" b="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373368" y="2756581"/>
            <a:ext cx="4754880" cy="32004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9" name="Slide Number Placeholder 8"/>
          <p:cNvSpPr>
            <a:spLocks noGrp="1"/>
          </p:cNvSpPr>
          <p:nvPr>
            <p:ph type="sldNum" sz="quarter" idx="12"/>
          </p:nvPr>
        </p:nvSpPr>
        <p:spPr/>
        <p:txBody>
          <a:bodyPr/>
          <a:lstStyle/>
          <a:p>
            <a:fld id="{E9C29D53-9981-884B-B5B6-B5743DF81FD1}" type="slidenum">
              <a:rPr lang="en-BD" smtClean="0"/>
              <a:t>‹#›</a:t>
            </a:fld>
            <a:endParaRPr lang="en-BD"/>
          </a:p>
        </p:txBody>
      </p:sp>
      <p:sp>
        <p:nvSpPr>
          <p:cNvPr id="10" name="Date Placeholder 5">
            <a:extLst>
              <a:ext uri="{FF2B5EF4-FFF2-40B4-BE49-F238E27FC236}">
                <a16:creationId xmlns:a16="http://schemas.microsoft.com/office/drawing/2014/main" id="{3AA596F9-6385-224E-8B6A-509678335D14}"/>
              </a:ext>
            </a:extLst>
          </p:cNvPr>
          <p:cNvSpPr>
            <a:spLocks noGrp="1"/>
          </p:cNvSpPr>
          <p:nvPr>
            <p:ph type="dt" sz="half" idx="10"/>
          </p:nvPr>
        </p:nvSpPr>
        <p:spPr>
          <a:xfrm>
            <a:off x="432486" y="6501637"/>
            <a:ext cx="4825314" cy="375412"/>
          </a:xfrm>
        </p:spPr>
        <p:txBody>
          <a:bodyPr/>
          <a:lstStyle/>
          <a:p>
            <a:r>
              <a:rPr lang="en-US" dirty="0"/>
              <a:t>EEE 318 (2023) – Final Project Group A.XY</a:t>
            </a:r>
            <a:endParaRPr lang="en-BD" dirty="0"/>
          </a:p>
        </p:txBody>
      </p:sp>
      <p:sp>
        <p:nvSpPr>
          <p:cNvPr id="11" name="Footer Placeholder 6">
            <a:extLst>
              <a:ext uri="{FF2B5EF4-FFF2-40B4-BE49-F238E27FC236}">
                <a16:creationId xmlns:a16="http://schemas.microsoft.com/office/drawing/2014/main" id="{1CB05F73-B36B-5A48-81EA-E76B135758B3}"/>
              </a:ext>
            </a:extLst>
          </p:cNvPr>
          <p:cNvSpPr>
            <a:spLocks noGrp="1"/>
          </p:cNvSpPr>
          <p:nvPr>
            <p:ph type="ftr" sz="quarter" idx="11"/>
          </p:nvPr>
        </p:nvSpPr>
        <p:spPr>
          <a:xfrm>
            <a:off x="5257800" y="6482588"/>
            <a:ext cx="6153150" cy="375412"/>
          </a:xfrm>
        </p:spPr>
        <p:txBody>
          <a:bodyPr/>
          <a:lstStyle/>
          <a:p>
            <a:r>
              <a:rPr lang="en-BD" dirty="0"/>
              <a:t>Title of the Project</a:t>
            </a:r>
          </a:p>
        </p:txBody>
      </p:sp>
    </p:spTree>
    <p:extLst>
      <p:ext uri="{BB962C8B-B14F-4D97-AF65-F5344CB8AC3E}">
        <p14:creationId xmlns:p14="http://schemas.microsoft.com/office/powerpoint/2010/main" val="31840227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5" name="Slide Number Placeholder 4"/>
          <p:cNvSpPr>
            <a:spLocks noGrp="1"/>
          </p:cNvSpPr>
          <p:nvPr>
            <p:ph type="sldNum" sz="quarter" idx="12"/>
          </p:nvPr>
        </p:nvSpPr>
        <p:spPr/>
        <p:txBody>
          <a:bodyPr/>
          <a:lstStyle/>
          <a:p>
            <a:fld id="{E9C29D53-9981-884B-B5B6-B5743DF81FD1}" type="slidenum">
              <a:rPr lang="en-BD" smtClean="0"/>
              <a:t>‹#›</a:t>
            </a:fld>
            <a:endParaRPr lang="en-BD"/>
          </a:p>
        </p:txBody>
      </p:sp>
      <p:sp>
        <p:nvSpPr>
          <p:cNvPr id="6" name="Date Placeholder 5">
            <a:extLst>
              <a:ext uri="{FF2B5EF4-FFF2-40B4-BE49-F238E27FC236}">
                <a16:creationId xmlns:a16="http://schemas.microsoft.com/office/drawing/2014/main" id="{24A8BE3A-860F-304A-9628-0D1C6721E98C}"/>
              </a:ext>
            </a:extLst>
          </p:cNvPr>
          <p:cNvSpPr>
            <a:spLocks noGrp="1"/>
          </p:cNvSpPr>
          <p:nvPr>
            <p:ph type="dt" sz="half" idx="10"/>
          </p:nvPr>
        </p:nvSpPr>
        <p:spPr>
          <a:xfrm>
            <a:off x="432486" y="6501637"/>
            <a:ext cx="4825314" cy="375412"/>
          </a:xfrm>
        </p:spPr>
        <p:txBody>
          <a:bodyPr/>
          <a:lstStyle/>
          <a:p>
            <a:r>
              <a:rPr lang="en-US" dirty="0"/>
              <a:t>EEE 318 (2023) – Final Project Group A.XY</a:t>
            </a:r>
            <a:endParaRPr lang="en-BD" dirty="0"/>
          </a:p>
        </p:txBody>
      </p:sp>
      <p:sp>
        <p:nvSpPr>
          <p:cNvPr id="7" name="Footer Placeholder 6">
            <a:extLst>
              <a:ext uri="{FF2B5EF4-FFF2-40B4-BE49-F238E27FC236}">
                <a16:creationId xmlns:a16="http://schemas.microsoft.com/office/drawing/2014/main" id="{78BF763A-9E9F-6745-958E-87128C40B814}"/>
              </a:ext>
            </a:extLst>
          </p:cNvPr>
          <p:cNvSpPr>
            <a:spLocks noGrp="1"/>
          </p:cNvSpPr>
          <p:nvPr>
            <p:ph type="ftr" sz="quarter" idx="11"/>
          </p:nvPr>
        </p:nvSpPr>
        <p:spPr>
          <a:xfrm>
            <a:off x="5257800" y="6482588"/>
            <a:ext cx="6153150" cy="375412"/>
          </a:xfrm>
        </p:spPr>
        <p:txBody>
          <a:bodyPr/>
          <a:lstStyle/>
          <a:p>
            <a:r>
              <a:rPr lang="en-BD" dirty="0"/>
              <a:t>Title of the Project</a:t>
            </a:r>
          </a:p>
        </p:txBody>
      </p:sp>
    </p:spTree>
    <p:extLst>
      <p:ext uri="{BB962C8B-B14F-4D97-AF65-F5344CB8AC3E}">
        <p14:creationId xmlns:p14="http://schemas.microsoft.com/office/powerpoint/2010/main" val="14482207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E9C29D53-9981-884B-B5B6-B5743DF81FD1}" type="slidenum">
              <a:rPr lang="en-BD" smtClean="0"/>
              <a:t>‹#›</a:t>
            </a:fld>
            <a:endParaRPr lang="en-BD"/>
          </a:p>
        </p:txBody>
      </p:sp>
      <p:sp>
        <p:nvSpPr>
          <p:cNvPr id="5" name="Date Placeholder 5">
            <a:extLst>
              <a:ext uri="{FF2B5EF4-FFF2-40B4-BE49-F238E27FC236}">
                <a16:creationId xmlns:a16="http://schemas.microsoft.com/office/drawing/2014/main" id="{7E522AF0-01E9-C04B-A4BD-1E790BA6B079}"/>
              </a:ext>
            </a:extLst>
          </p:cNvPr>
          <p:cNvSpPr>
            <a:spLocks noGrp="1"/>
          </p:cNvSpPr>
          <p:nvPr>
            <p:ph type="dt" sz="half" idx="10"/>
          </p:nvPr>
        </p:nvSpPr>
        <p:spPr>
          <a:xfrm>
            <a:off x="432486" y="6501637"/>
            <a:ext cx="4825314" cy="375412"/>
          </a:xfrm>
        </p:spPr>
        <p:txBody>
          <a:bodyPr/>
          <a:lstStyle/>
          <a:p>
            <a:r>
              <a:rPr lang="en-US" dirty="0"/>
              <a:t>EEE 318 (2023) – Final Project Group A.XY</a:t>
            </a:r>
            <a:endParaRPr lang="en-BD" dirty="0"/>
          </a:p>
        </p:txBody>
      </p:sp>
      <p:sp>
        <p:nvSpPr>
          <p:cNvPr id="6" name="Footer Placeholder 6">
            <a:extLst>
              <a:ext uri="{FF2B5EF4-FFF2-40B4-BE49-F238E27FC236}">
                <a16:creationId xmlns:a16="http://schemas.microsoft.com/office/drawing/2014/main" id="{6FE88DDB-FE65-5846-A692-EED395E9C200}"/>
              </a:ext>
            </a:extLst>
          </p:cNvPr>
          <p:cNvSpPr>
            <a:spLocks noGrp="1"/>
          </p:cNvSpPr>
          <p:nvPr>
            <p:ph type="ftr" sz="quarter" idx="11"/>
          </p:nvPr>
        </p:nvSpPr>
        <p:spPr>
          <a:xfrm>
            <a:off x="5257800" y="6482588"/>
            <a:ext cx="6153150" cy="375412"/>
          </a:xfrm>
        </p:spPr>
        <p:txBody>
          <a:bodyPr/>
          <a:lstStyle/>
          <a:p>
            <a:r>
              <a:rPr lang="en-BD" dirty="0"/>
              <a:t>Title of the Project</a:t>
            </a:r>
          </a:p>
        </p:txBody>
      </p:sp>
    </p:spTree>
    <p:extLst>
      <p:ext uri="{BB962C8B-B14F-4D97-AF65-F5344CB8AC3E}">
        <p14:creationId xmlns:p14="http://schemas.microsoft.com/office/powerpoint/2010/main" val="39704782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3.sv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852ED7D-C8C9-FC45-9D41-2B197068D5F8}"/>
              </a:ext>
            </a:extLst>
          </p:cNvPr>
          <p:cNvSpPr/>
          <p:nvPr userDrawn="1"/>
        </p:nvSpPr>
        <p:spPr>
          <a:xfrm>
            <a:off x="1" y="6457189"/>
            <a:ext cx="12192000" cy="41316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D"/>
          </a:p>
        </p:txBody>
      </p:sp>
      <p:sp>
        <p:nvSpPr>
          <p:cNvPr id="2" name="Title Placeholder 1"/>
          <p:cNvSpPr>
            <a:spLocks noGrp="1"/>
          </p:cNvSpPr>
          <p:nvPr>
            <p:ph type="title"/>
          </p:nvPr>
        </p:nvSpPr>
        <p:spPr>
          <a:xfrm>
            <a:off x="1066800" y="459714"/>
            <a:ext cx="10058400" cy="729006"/>
          </a:xfrm>
          <a:prstGeom prst="rect">
            <a:avLst/>
          </a:prstGeom>
        </p:spPr>
        <p:txBody>
          <a:bodyPr vert="horz" lIns="91440" tIns="45720" rIns="91440" bIns="45720" rtlCol="0" anchor="ctr">
            <a:normAutofit/>
          </a:bodyPr>
          <a:lstStyle/>
          <a:p>
            <a:r>
              <a:rPr lang="en-GB" dirty="0"/>
              <a:t>Click to edit Master title style</a:t>
            </a:r>
            <a:endParaRPr lang="en-US" dirty="0"/>
          </a:p>
        </p:txBody>
      </p:sp>
      <p:sp>
        <p:nvSpPr>
          <p:cNvPr id="3" name="Text Placeholder 2"/>
          <p:cNvSpPr>
            <a:spLocks noGrp="1"/>
          </p:cNvSpPr>
          <p:nvPr>
            <p:ph type="body" idx="1"/>
          </p:nvPr>
        </p:nvSpPr>
        <p:spPr>
          <a:xfrm>
            <a:off x="1066800" y="1493520"/>
            <a:ext cx="10058400" cy="4541520"/>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6" name="Slide Number Placeholder 5"/>
          <p:cNvSpPr>
            <a:spLocks noGrp="1"/>
          </p:cNvSpPr>
          <p:nvPr>
            <p:ph type="sldNum" sz="quarter" idx="4"/>
          </p:nvPr>
        </p:nvSpPr>
        <p:spPr>
          <a:xfrm>
            <a:off x="11410950" y="6501638"/>
            <a:ext cx="521970" cy="308530"/>
          </a:xfrm>
          <a:prstGeom prst="rect">
            <a:avLst/>
          </a:prstGeom>
        </p:spPr>
        <p:txBody>
          <a:bodyPr vert="horz" lIns="91440" tIns="45720" rIns="91440" bIns="45720" rtlCol="0" anchor="b"/>
          <a:lstStyle>
            <a:lvl1pPr algn="r">
              <a:defRPr sz="1400" b="1">
                <a:solidFill>
                  <a:schemeClr val="bg1"/>
                </a:solidFill>
              </a:defRPr>
            </a:lvl1pPr>
          </a:lstStyle>
          <a:p>
            <a:fld id="{E9C29D53-9981-884B-B5B6-B5743DF81FD1}" type="slidenum">
              <a:rPr lang="en-BD" smtClean="0"/>
              <a:pPr/>
              <a:t>‹#›</a:t>
            </a:fld>
            <a:endParaRPr lang="en-BD" dirty="0"/>
          </a:p>
        </p:txBody>
      </p:sp>
      <p:pic>
        <p:nvPicPr>
          <p:cNvPr id="9" name="Graphic 8">
            <a:extLst>
              <a:ext uri="{FF2B5EF4-FFF2-40B4-BE49-F238E27FC236}">
                <a16:creationId xmlns:a16="http://schemas.microsoft.com/office/drawing/2014/main" id="{8D083A58-BF4A-C247-A39E-31621332A2F9}"/>
              </a:ext>
            </a:extLst>
          </p:cNvPr>
          <p:cNvPicPr>
            <a:picLocks noChangeAspect="1"/>
          </p:cNvPicPr>
          <p:nvPr userDrawn="1"/>
        </p:nvPicPr>
        <p:blipFill rotWithShape="1">
          <a:blip r:embed="rId8">
            <a:extLst>
              <a:ext uri="{96DAC541-7B7A-43D3-8B79-37D633B846F1}">
                <asvg:svgBlip xmlns:asvg="http://schemas.microsoft.com/office/drawing/2016/SVG/main" r:embed="rId9"/>
              </a:ext>
            </a:extLst>
          </a:blip>
          <a:srcRect r="84048"/>
          <a:stretch/>
        </p:blipFill>
        <p:spPr>
          <a:xfrm>
            <a:off x="51125" y="6457189"/>
            <a:ext cx="381361" cy="352979"/>
          </a:xfrm>
          <a:prstGeom prst="rect">
            <a:avLst/>
          </a:prstGeom>
        </p:spPr>
      </p:pic>
      <p:sp>
        <p:nvSpPr>
          <p:cNvPr id="10" name="Date Placeholder 5">
            <a:extLst>
              <a:ext uri="{FF2B5EF4-FFF2-40B4-BE49-F238E27FC236}">
                <a16:creationId xmlns:a16="http://schemas.microsoft.com/office/drawing/2014/main" id="{576C60AE-BF9F-E948-A464-57EC6013BD0B}"/>
              </a:ext>
            </a:extLst>
          </p:cNvPr>
          <p:cNvSpPr>
            <a:spLocks noGrp="1"/>
          </p:cNvSpPr>
          <p:nvPr>
            <p:ph type="dt" sz="half" idx="2"/>
          </p:nvPr>
        </p:nvSpPr>
        <p:spPr>
          <a:xfrm>
            <a:off x="432486" y="6501637"/>
            <a:ext cx="3968064" cy="394119"/>
          </a:xfrm>
          <a:prstGeom prst="rect">
            <a:avLst/>
          </a:prstGeom>
        </p:spPr>
        <p:txBody>
          <a:bodyPr/>
          <a:lstStyle>
            <a:lvl1pPr>
              <a:defRPr>
                <a:solidFill>
                  <a:schemeClr val="bg1"/>
                </a:solidFill>
                <a:latin typeface="Arial Narrow" panose="020B0606020202030204" pitchFamily="34" charset="0"/>
              </a:defRPr>
            </a:lvl1pPr>
          </a:lstStyle>
          <a:p>
            <a:r>
              <a:rPr lang="en-US" dirty="0"/>
              <a:t>EEE 318 (2023) – Final Project Group A.XY</a:t>
            </a:r>
            <a:endParaRPr lang="en-BD" dirty="0"/>
          </a:p>
        </p:txBody>
      </p:sp>
      <p:sp>
        <p:nvSpPr>
          <p:cNvPr id="11" name="Footer Placeholder 6">
            <a:extLst>
              <a:ext uri="{FF2B5EF4-FFF2-40B4-BE49-F238E27FC236}">
                <a16:creationId xmlns:a16="http://schemas.microsoft.com/office/drawing/2014/main" id="{DCD1120D-AD02-624F-AC7B-A52A109ECB59}"/>
              </a:ext>
            </a:extLst>
          </p:cNvPr>
          <p:cNvSpPr>
            <a:spLocks noGrp="1"/>
          </p:cNvSpPr>
          <p:nvPr>
            <p:ph type="ftr" sz="quarter" idx="3"/>
          </p:nvPr>
        </p:nvSpPr>
        <p:spPr>
          <a:xfrm>
            <a:off x="4400550" y="6507645"/>
            <a:ext cx="5000625" cy="375412"/>
          </a:xfrm>
          <a:prstGeom prst="rect">
            <a:avLst/>
          </a:prstGeom>
        </p:spPr>
        <p:txBody>
          <a:bodyPr/>
          <a:lstStyle>
            <a:lvl1pPr algn="l">
              <a:defRPr>
                <a:solidFill>
                  <a:schemeClr val="bg1"/>
                </a:solidFill>
                <a:latin typeface="Arial Narrow" panose="020B0606020202030204" pitchFamily="34" charset="0"/>
              </a:defRPr>
            </a:lvl1pPr>
          </a:lstStyle>
          <a:p>
            <a:r>
              <a:rPr lang="en-BD" dirty="0"/>
              <a:t>Title of the Project</a:t>
            </a:r>
          </a:p>
        </p:txBody>
      </p:sp>
    </p:spTree>
    <p:extLst>
      <p:ext uri="{BB962C8B-B14F-4D97-AF65-F5344CB8AC3E}">
        <p14:creationId xmlns:p14="http://schemas.microsoft.com/office/powerpoint/2010/main" val="4155827765"/>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3" r:id="rId3"/>
    <p:sldLayoutId id="2147483714" r:id="rId4"/>
    <p:sldLayoutId id="2147483715" r:id="rId5"/>
    <p:sldLayoutId id="2147483716" r:id="rId6"/>
  </p:sldLayoutIdLst>
  <p:hf hdr="0"/>
  <p:txStyles>
    <p:titleStyle>
      <a:lvl1pPr algn="l" defTabSz="914400" rtl="0" eaLnBrk="1" latinLnBrk="0" hangingPunct="1">
        <a:lnSpc>
          <a:spcPct val="90000"/>
        </a:lnSpc>
        <a:spcBef>
          <a:spcPct val="0"/>
        </a:spcBef>
        <a:buNone/>
        <a:defRPr lang="en-US" sz="4400" kern="1200" cap="none" spc="0" baseline="0" dirty="0">
          <a:solidFill>
            <a:schemeClr val="tx1">
              <a:lumMod val="85000"/>
              <a:lumOff val="15000"/>
            </a:schemeClr>
          </a:solidFill>
          <a:effectLst/>
          <a:latin typeface="Arial" panose="020B0604020202020204" pitchFamily="34" charset="0"/>
          <a:ea typeface="+mn-ea"/>
          <a:cs typeface="Arial" panose="020B0604020202020204" pitchFamily="34" charset="0"/>
        </a:defRPr>
      </a:lvl1pPr>
    </p:titleStyle>
    <p:body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itchFamily="18" charset="0"/>
        <a:buChar char="◦"/>
        <a:defRPr sz="2400" kern="1200">
          <a:solidFill>
            <a:schemeClr val="tx1"/>
          </a:solidFill>
          <a:latin typeface="Arial" panose="020B0604020202020204" pitchFamily="34" charset="0"/>
          <a:ea typeface="+mn-ea"/>
          <a:cs typeface="Arial" panose="020B0604020202020204" pitchFamily="34" charset="0"/>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2000" kern="1200">
          <a:solidFill>
            <a:schemeClr val="tx1"/>
          </a:solidFill>
          <a:latin typeface="Arial" panose="020B0604020202020204" pitchFamily="34" charset="0"/>
          <a:ea typeface="+mn-ea"/>
          <a:cs typeface="Arial" panose="020B0604020202020204" pitchFamily="34" charset="0"/>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800" kern="1200">
          <a:solidFill>
            <a:schemeClr val="tx1"/>
          </a:solidFill>
          <a:latin typeface="Arial" panose="020B0604020202020204" pitchFamily="34" charset="0"/>
          <a:ea typeface="+mn-ea"/>
          <a:cs typeface="Arial" panose="020B0604020202020204" pitchFamily="34" charset="0"/>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800" kern="1200">
          <a:solidFill>
            <a:schemeClr val="tx1"/>
          </a:solidFill>
          <a:latin typeface="Arial" panose="020B0604020202020204" pitchFamily="34" charset="0"/>
          <a:ea typeface="+mn-ea"/>
          <a:cs typeface="Arial" panose="020B0604020202020204" pitchFamily="34" charset="0"/>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800" kern="1200">
          <a:solidFill>
            <a:schemeClr val="tx1"/>
          </a:solidFill>
          <a:latin typeface="Arial" panose="020B0604020202020204" pitchFamily="34" charset="0"/>
          <a:ea typeface="+mn-ea"/>
          <a:cs typeface="Arial" panose="020B0604020202020204" pitchFamily="34" charset="0"/>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1.xml"/><Relationship Id="rId5" Type="http://schemas.openxmlformats.org/officeDocument/2006/relationships/image" Target="../media/image7.jpeg"/><Relationship Id="rId4" Type="http://schemas.openxmlformats.org/officeDocument/2006/relationships/image" Target="../media/image6.jpeg"/></Relationships>
</file>

<file path=ppt/slides/_rels/slide1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5.png"/></Relationships>
</file>

<file path=ppt/slides/_rels/slide31.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35.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46C925-AD3C-084C-A393-173805EA7DAE}"/>
              </a:ext>
            </a:extLst>
          </p:cNvPr>
          <p:cNvSpPr>
            <a:spLocks noGrp="1"/>
          </p:cNvSpPr>
          <p:nvPr>
            <p:ph type="ctrTitle"/>
          </p:nvPr>
        </p:nvSpPr>
        <p:spPr>
          <a:xfrm>
            <a:off x="1678103" y="1818223"/>
            <a:ext cx="9257374" cy="1463557"/>
          </a:xfrm>
        </p:spPr>
        <p:txBody>
          <a:bodyPr/>
          <a:lstStyle/>
          <a:p>
            <a:r>
              <a:rPr lang="en-US" sz="3200" b="1" i="1" dirty="0" err="1">
                <a:solidFill>
                  <a:schemeClr val="accent5">
                    <a:lumMod val="50000"/>
                  </a:schemeClr>
                </a:solidFill>
              </a:rPr>
              <a:t>SmartServe</a:t>
            </a:r>
            <a:r>
              <a:rPr lang="en-US" sz="3200" b="1" i="1" dirty="0">
                <a:solidFill>
                  <a:schemeClr val="accent5">
                    <a:lumMod val="50000"/>
                  </a:schemeClr>
                </a:solidFill>
              </a:rPr>
              <a:t>:</a:t>
            </a:r>
            <a:r>
              <a:rPr lang="en-US" sz="3200" dirty="0">
                <a:solidFill>
                  <a:schemeClr val="accent5">
                    <a:lumMod val="50000"/>
                  </a:schemeClr>
                </a:solidFill>
              </a:rPr>
              <a:t> an Intelligent and Interactive Vending Machine logic System</a:t>
            </a:r>
          </a:p>
        </p:txBody>
      </p:sp>
      <p:sp>
        <p:nvSpPr>
          <p:cNvPr id="13" name="Slide Number Placeholder 12">
            <a:extLst>
              <a:ext uri="{FF2B5EF4-FFF2-40B4-BE49-F238E27FC236}">
                <a16:creationId xmlns:a16="http://schemas.microsoft.com/office/drawing/2014/main" id="{DB74ABDA-11C0-7C43-8041-3445AA6819AB}"/>
              </a:ext>
            </a:extLst>
          </p:cNvPr>
          <p:cNvSpPr>
            <a:spLocks noGrp="1"/>
          </p:cNvSpPr>
          <p:nvPr>
            <p:ph type="sldNum" sz="quarter" idx="12"/>
          </p:nvPr>
        </p:nvSpPr>
        <p:spPr>
          <a:xfrm>
            <a:off x="8606919" y="5212080"/>
            <a:ext cx="2111881" cy="228600"/>
          </a:xfrm>
        </p:spPr>
        <p:txBody>
          <a:bodyPr/>
          <a:lstStyle/>
          <a:p>
            <a:fld id="{E9C29D53-9981-884B-B5B6-B5743DF81FD1}" type="slidenum">
              <a:rPr lang="en-BD" smtClean="0"/>
              <a:pPr/>
              <a:t>1</a:t>
            </a:fld>
            <a:endParaRPr lang="en-BD"/>
          </a:p>
        </p:txBody>
      </p:sp>
      <p:sp>
        <p:nvSpPr>
          <p:cNvPr id="11" name="Subtitle 2">
            <a:extLst>
              <a:ext uri="{FF2B5EF4-FFF2-40B4-BE49-F238E27FC236}">
                <a16:creationId xmlns:a16="http://schemas.microsoft.com/office/drawing/2014/main" id="{6D4ABD83-8F2E-FD4E-B18C-2299D6E2E152}"/>
              </a:ext>
            </a:extLst>
          </p:cNvPr>
          <p:cNvSpPr txBox="1">
            <a:spLocks/>
          </p:cNvSpPr>
          <p:nvPr/>
        </p:nvSpPr>
        <p:spPr>
          <a:xfrm>
            <a:off x="4884528" y="3554820"/>
            <a:ext cx="3033537" cy="885432"/>
          </a:xfrm>
          <a:prstGeom prst="rect">
            <a:avLst/>
          </a:prstGeom>
        </p:spPr>
        <p:txBody>
          <a:bodyPr vert="horz" lIns="91440" tIns="45720" rIns="91440" bIns="45720" rtlCol="0">
            <a:normAutofit/>
          </a:bodyPr>
          <a:lstStyle>
            <a:lvl1pPr marL="0" indent="0" algn="ctr" defTabSz="914400" rtl="0" eaLnBrk="1" latinLnBrk="0" hangingPunct="1">
              <a:lnSpc>
                <a:spcPct val="100000"/>
              </a:lnSpc>
              <a:spcBef>
                <a:spcPts val="0"/>
              </a:spcBef>
              <a:spcAft>
                <a:spcPts val="0"/>
              </a:spcAft>
              <a:buClr>
                <a:schemeClr val="tx1">
                  <a:lumMod val="85000"/>
                  <a:lumOff val="15000"/>
                </a:schemeClr>
              </a:buClr>
              <a:buFont typeface="Garamond" pitchFamily="18" charset="0"/>
              <a:buNone/>
              <a:defRPr sz="1600" kern="1200" spc="80" baseline="0">
                <a:solidFill>
                  <a:schemeClr val="tx1"/>
                </a:solidFill>
                <a:latin typeface="+mn-lt"/>
                <a:ea typeface="+mn-ea"/>
                <a:cs typeface="+mn-cs"/>
              </a:defRPr>
            </a:lvl1pPr>
            <a:lvl2pPr marL="4572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2pPr>
            <a:lvl3pPr marL="9144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3pPr>
            <a:lvl4pPr marL="13716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4pPr>
            <a:lvl5pPr marL="18288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5pPr>
            <a:lvl6pPr marL="22860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6pPr>
            <a:lvl7pPr marL="27432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7pPr>
            <a:lvl8pPr marL="32004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8pPr>
            <a:lvl9pPr marL="36576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9pPr>
          </a:lstStyle>
          <a:p>
            <a:r>
              <a:rPr lang="en-BD" cap="small" dirty="0"/>
              <a:t>Submitted by – Group </a:t>
            </a:r>
            <a:r>
              <a:rPr lang="en-US" cap="small" dirty="0"/>
              <a:t>6</a:t>
            </a:r>
            <a:endParaRPr lang="en-BD" sz="2800" cap="small" dirty="0"/>
          </a:p>
        </p:txBody>
      </p:sp>
      <p:sp>
        <p:nvSpPr>
          <p:cNvPr id="4" name="Rectangle 3">
            <a:extLst>
              <a:ext uri="{FF2B5EF4-FFF2-40B4-BE49-F238E27FC236}">
                <a16:creationId xmlns:a16="http://schemas.microsoft.com/office/drawing/2014/main" id="{920DE2B4-3861-EC47-BA49-38601AF62F20}"/>
              </a:ext>
            </a:extLst>
          </p:cNvPr>
          <p:cNvSpPr/>
          <p:nvPr/>
        </p:nvSpPr>
        <p:spPr>
          <a:xfrm>
            <a:off x="3088926" y="171773"/>
            <a:ext cx="5915768" cy="331147"/>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2" name="TextBox 11">
            <a:extLst>
              <a:ext uri="{FF2B5EF4-FFF2-40B4-BE49-F238E27FC236}">
                <a16:creationId xmlns:a16="http://schemas.microsoft.com/office/drawing/2014/main" id="{55050667-9DE3-35AA-31AE-82CB6C17A148}"/>
              </a:ext>
            </a:extLst>
          </p:cNvPr>
          <p:cNvSpPr txBox="1"/>
          <p:nvPr/>
        </p:nvSpPr>
        <p:spPr>
          <a:xfrm>
            <a:off x="3349281" y="54484"/>
            <a:ext cx="6399904" cy="461665"/>
          </a:xfrm>
          <a:prstGeom prst="rect">
            <a:avLst/>
          </a:prstGeom>
          <a:noFill/>
        </p:spPr>
        <p:txBody>
          <a:bodyPr wrap="square" rtlCol="0">
            <a:spAutoFit/>
          </a:bodyPr>
          <a:lstStyle/>
          <a:p>
            <a:r>
              <a:rPr lang="en-US" sz="2400" b="1" dirty="0">
                <a:solidFill>
                  <a:schemeClr val="bg1"/>
                </a:solidFill>
              </a:rPr>
              <a:t>EEE 304 Digital Electronics Laboratory</a:t>
            </a:r>
            <a:endParaRPr lang="en-SG" sz="2400" b="1" dirty="0">
              <a:solidFill>
                <a:schemeClr val="bg1"/>
              </a:solidFill>
            </a:endParaRPr>
          </a:p>
        </p:txBody>
      </p:sp>
      <p:pic>
        <p:nvPicPr>
          <p:cNvPr id="16" name="Picture 15">
            <a:extLst>
              <a:ext uri="{FF2B5EF4-FFF2-40B4-BE49-F238E27FC236}">
                <a16:creationId xmlns:a16="http://schemas.microsoft.com/office/drawing/2014/main" id="{7F94E344-56F9-DF86-BB11-E5CE2BEECEB1}"/>
              </a:ext>
            </a:extLst>
          </p:cNvPr>
          <p:cNvPicPr>
            <a:picLocks noChangeAspect="1"/>
          </p:cNvPicPr>
          <p:nvPr/>
        </p:nvPicPr>
        <p:blipFill>
          <a:blip r:embed="rId2"/>
          <a:stretch>
            <a:fillRect/>
          </a:stretch>
        </p:blipFill>
        <p:spPr>
          <a:xfrm>
            <a:off x="2212971" y="4016371"/>
            <a:ext cx="1257116" cy="1393841"/>
          </a:xfrm>
          <a:prstGeom prst="rect">
            <a:avLst/>
          </a:prstGeom>
        </p:spPr>
      </p:pic>
      <p:pic>
        <p:nvPicPr>
          <p:cNvPr id="17" name="Picture 2" descr="No photo description available.">
            <a:extLst>
              <a:ext uri="{FF2B5EF4-FFF2-40B4-BE49-F238E27FC236}">
                <a16:creationId xmlns:a16="http://schemas.microsoft.com/office/drawing/2014/main" id="{21E013FF-4B98-66A5-BD58-A14E298DF8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88429" y="4032975"/>
            <a:ext cx="1343463" cy="134346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No photo description available.">
            <a:extLst>
              <a:ext uri="{FF2B5EF4-FFF2-40B4-BE49-F238E27FC236}">
                <a16:creationId xmlns:a16="http://schemas.microsoft.com/office/drawing/2014/main" id="{B0755444-5FF0-8844-02FB-D252F30ECB2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27002" y="4016371"/>
            <a:ext cx="1343463" cy="134346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6" descr="No photo description available.">
            <a:extLst>
              <a:ext uri="{FF2B5EF4-FFF2-40B4-BE49-F238E27FC236}">
                <a16:creationId xmlns:a16="http://schemas.microsoft.com/office/drawing/2014/main" id="{B01CBAD4-7DF8-20C6-A817-71B4D41D9B2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89130" y="4016370"/>
            <a:ext cx="1343463" cy="1343463"/>
          </a:xfrm>
          <a:prstGeom prst="rect">
            <a:avLst/>
          </a:prstGeom>
          <a:noFill/>
          <a:extLst>
            <a:ext uri="{909E8E84-426E-40DD-AFC4-6F175D3DCCD1}">
              <a14:hiddenFill xmlns:a14="http://schemas.microsoft.com/office/drawing/2010/main">
                <a:solidFill>
                  <a:srgbClr val="FFFFFF"/>
                </a:solidFill>
              </a14:hiddenFill>
            </a:ext>
          </a:extLst>
        </p:spPr>
      </p:pic>
      <p:sp>
        <p:nvSpPr>
          <p:cNvPr id="20" name="Subtitle 2">
            <a:extLst>
              <a:ext uri="{FF2B5EF4-FFF2-40B4-BE49-F238E27FC236}">
                <a16:creationId xmlns:a16="http://schemas.microsoft.com/office/drawing/2014/main" id="{1D720697-2648-EBBC-86B8-55411712E588}"/>
              </a:ext>
            </a:extLst>
          </p:cNvPr>
          <p:cNvSpPr>
            <a:spLocks noGrp="1"/>
          </p:cNvSpPr>
          <p:nvPr>
            <p:ph type="subTitle" idx="1"/>
          </p:nvPr>
        </p:nvSpPr>
        <p:spPr>
          <a:xfrm>
            <a:off x="1643575" y="5412627"/>
            <a:ext cx="2350475" cy="885432"/>
          </a:xfrm>
        </p:spPr>
        <p:txBody>
          <a:bodyPr/>
          <a:lstStyle/>
          <a:p>
            <a:r>
              <a:rPr lang="en-US" sz="1200" dirty="0"/>
              <a:t>Ameer </a:t>
            </a:r>
            <a:r>
              <a:rPr lang="en-US" sz="1200" dirty="0" err="1"/>
              <a:t>Hamja</a:t>
            </a:r>
            <a:r>
              <a:rPr lang="en-US" sz="1200" dirty="0"/>
              <a:t> Ibne Jamal</a:t>
            </a:r>
            <a:endParaRPr lang="en-BD" sz="1200" dirty="0"/>
          </a:p>
          <a:p>
            <a:r>
              <a:rPr lang="en-BD" sz="2000" dirty="0"/>
              <a:t>1</a:t>
            </a:r>
            <a:r>
              <a:rPr lang="en-US" sz="2000" dirty="0"/>
              <a:t>906177</a:t>
            </a:r>
            <a:endParaRPr lang="en-BD" sz="2000" dirty="0"/>
          </a:p>
        </p:txBody>
      </p:sp>
      <p:sp>
        <p:nvSpPr>
          <p:cNvPr id="21" name="Subtitle 2">
            <a:extLst>
              <a:ext uri="{FF2B5EF4-FFF2-40B4-BE49-F238E27FC236}">
                <a16:creationId xmlns:a16="http://schemas.microsoft.com/office/drawing/2014/main" id="{046E8A23-1BBB-ACBA-BFAB-588CD82046C4}"/>
              </a:ext>
            </a:extLst>
          </p:cNvPr>
          <p:cNvSpPr txBox="1">
            <a:spLocks/>
          </p:cNvSpPr>
          <p:nvPr/>
        </p:nvSpPr>
        <p:spPr>
          <a:xfrm>
            <a:off x="4016324" y="5412627"/>
            <a:ext cx="2350475" cy="885432"/>
          </a:xfrm>
          <a:prstGeom prst="rect">
            <a:avLst/>
          </a:prstGeom>
        </p:spPr>
        <p:txBody>
          <a:bodyPr vert="horz" lIns="91440" tIns="45720" rIns="91440" bIns="45720" rtlCol="0">
            <a:normAutofit/>
          </a:bodyPr>
          <a:lstStyle>
            <a:lvl1pPr marL="0" indent="0" algn="ctr" defTabSz="914400" rtl="0" eaLnBrk="1" latinLnBrk="0" hangingPunct="1">
              <a:lnSpc>
                <a:spcPct val="100000"/>
              </a:lnSpc>
              <a:spcBef>
                <a:spcPts val="0"/>
              </a:spcBef>
              <a:spcAft>
                <a:spcPts val="0"/>
              </a:spcAft>
              <a:buClr>
                <a:schemeClr val="tx1">
                  <a:lumMod val="85000"/>
                  <a:lumOff val="15000"/>
                </a:schemeClr>
              </a:buClr>
              <a:buFont typeface="Garamond" pitchFamily="18" charset="0"/>
              <a:buNone/>
              <a:defRPr sz="1600" kern="1200" spc="80" baseline="0">
                <a:solidFill>
                  <a:schemeClr val="tx1"/>
                </a:solidFill>
                <a:latin typeface="+mn-lt"/>
                <a:ea typeface="+mn-ea"/>
                <a:cs typeface="+mn-cs"/>
              </a:defRPr>
            </a:lvl1pPr>
            <a:lvl2pPr marL="4572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2pPr>
            <a:lvl3pPr marL="9144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3pPr>
            <a:lvl4pPr marL="13716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4pPr>
            <a:lvl5pPr marL="18288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5pPr>
            <a:lvl6pPr marL="22860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6pPr>
            <a:lvl7pPr marL="27432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7pPr>
            <a:lvl8pPr marL="32004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8pPr>
            <a:lvl9pPr marL="36576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9pPr>
          </a:lstStyle>
          <a:p>
            <a:r>
              <a:rPr lang="en-US" sz="1200" dirty="0"/>
              <a:t>Fahim Shahriar Anim</a:t>
            </a:r>
            <a:endParaRPr lang="en-BD" sz="1200" dirty="0"/>
          </a:p>
          <a:p>
            <a:r>
              <a:rPr lang="en-BD" sz="2000" dirty="0"/>
              <a:t>1</a:t>
            </a:r>
            <a:r>
              <a:rPr lang="en-US" sz="2000" dirty="0"/>
              <a:t>906178</a:t>
            </a:r>
            <a:endParaRPr lang="en-BD" sz="2000" dirty="0"/>
          </a:p>
        </p:txBody>
      </p:sp>
      <p:sp>
        <p:nvSpPr>
          <p:cNvPr id="22" name="Subtitle 2">
            <a:extLst>
              <a:ext uri="{FF2B5EF4-FFF2-40B4-BE49-F238E27FC236}">
                <a16:creationId xmlns:a16="http://schemas.microsoft.com/office/drawing/2014/main" id="{0DBEFDB8-0462-75C7-61EB-B6AC7FC08234}"/>
              </a:ext>
            </a:extLst>
          </p:cNvPr>
          <p:cNvSpPr txBox="1">
            <a:spLocks/>
          </p:cNvSpPr>
          <p:nvPr/>
        </p:nvSpPr>
        <p:spPr>
          <a:xfrm>
            <a:off x="6269509" y="5419662"/>
            <a:ext cx="2350475" cy="885432"/>
          </a:xfrm>
          <a:prstGeom prst="rect">
            <a:avLst/>
          </a:prstGeom>
        </p:spPr>
        <p:txBody>
          <a:bodyPr vert="horz" lIns="91440" tIns="45720" rIns="91440" bIns="45720" rtlCol="0">
            <a:normAutofit/>
          </a:bodyPr>
          <a:lstStyle>
            <a:lvl1pPr marL="0" indent="0" algn="ctr" defTabSz="914400" rtl="0" eaLnBrk="1" latinLnBrk="0" hangingPunct="1">
              <a:lnSpc>
                <a:spcPct val="100000"/>
              </a:lnSpc>
              <a:spcBef>
                <a:spcPts val="0"/>
              </a:spcBef>
              <a:spcAft>
                <a:spcPts val="0"/>
              </a:spcAft>
              <a:buClr>
                <a:schemeClr val="tx1">
                  <a:lumMod val="85000"/>
                  <a:lumOff val="15000"/>
                </a:schemeClr>
              </a:buClr>
              <a:buFont typeface="Garamond" pitchFamily="18" charset="0"/>
              <a:buNone/>
              <a:defRPr sz="1600" kern="1200" spc="80" baseline="0">
                <a:solidFill>
                  <a:schemeClr val="tx1"/>
                </a:solidFill>
                <a:latin typeface="+mn-lt"/>
                <a:ea typeface="+mn-ea"/>
                <a:cs typeface="+mn-cs"/>
              </a:defRPr>
            </a:lvl1pPr>
            <a:lvl2pPr marL="4572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2pPr>
            <a:lvl3pPr marL="9144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3pPr>
            <a:lvl4pPr marL="13716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4pPr>
            <a:lvl5pPr marL="18288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5pPr>
            <a:lvl6pPr marL="22860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6pPr>
            <a:lvl7pPr marL="27432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7pPr>
            <a:lvl8pPr marL="32004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8pPr>
            <a:lvl9pPr marL="36576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9pPr>
          </a:lstStyle>
          <a:p>
            <a:r>
              <a:rPr lang="en-US" sz="1200" dirty="0" err="1"/>
              <a:t>Yeasir</a:t>
            </a:r>
            <a:r>
              <a:rPr lang="en-US" sz="1200" dirty="0"/>
              <a:t> Arafat </a:t>
            </a:r>
            <a:r>
              <a:rPr lang="en-US" sz="1200" dirty="0" err="1"/>
              <a:t>Prodhan</a:t>
            </a:r>
            <a:endParaRPr lang="en-BD" sz="1200" dirty="0"/>
          </a:p>
          <a:p>
            <a:r>
              <a:rPr lang="en-BD" sz="2000" dirty="0"/>
              <a:t>1</a:t>
            </a:r>
            <a:r>
              <a:rPr lang="en-US" sz="2000" dirty="0"/>
              <a:t>906191</a:t>
            </a:r>
            <a:endParaRPr lang="en-BD" sz="2000" dirty="0"/>
          </a:p>
        </p:txBody>
      </p:sp>
      <p:sp>
        <p:nvSpPr>
          <p:cNvPr id="23" name="Subtitle 2">
            <a:extLst>
              <a:ext uri="{FF2B5EF4-FFF2-40B4-BE49-F238E27FC236}">
                <a16:creationId xmlns:a16="http://schemas.microsoft.com/office/drawing/2014/main" id="{B4A63748-12E8-45B6-4D3D-40092FA6EAE6}"/>
              </a:ext>
            </a:extLst>
          </p:cNvPr>
          <p:cNvSpPr txBox="1">
            <a:spLocks/>
          </p:cNvSpPr>
          <p:nvPr/>
        </p:nvSpPr>
        <p:spPr>
          <a:xfrm>
            <a:off x="8642451" y="5410071"/>
            <a:ext cx="2350475" cy="885432"/>
          </a:xfrm>
          <a:prstGeom prst="rect">
            <a:avLst/>
          </a:prstGeom>
        </p:spPr>
        <p:txBody>
          <a:bodyPr vert="horz" lIns="91440" tIns="45720" rIns="91440" bIns="45720" rtlCol="0">
            <a:normAutofit/>
          </a:bodyPr>
          <a:lstStyle>
            <a:lvl1pPr marL="0" indent="0" algn="ctr" defTabSz="914400" rtl="0" eaLnBrk="1" latinLnBrk="0" hangingPunct="1">
              <a:lnSpc>
                <a:spcPct val="100000"/>
              </a:lnSpc>
              <a:spcBef>
                <a:spcPts val="0"/>
              </a:spcBef>
              <a:spcAft>
                <a:spcPts val="0"/>
              </a:spcAft>
              <a:buClr>
                <a:schemeClr val="tx1">
                  <a:lumMod val="85000"/>
                  <a:lumOff val="15000"/>
                </a:schemeClr>
              </a:buClr>
              <a:buFont typeface="Garamond" pitchFamily="18" charset="0"/>
              <a:buNone/>
              <a:defRPr sz="1600" kern="1200" spc="80" baseline="0">
                <a:solidFill>
                  <a:schemeClr val="tx1"/>
                </a:solidFill>
                <a:latin typeface="+mn-lt"/>
                <a:ea typeface="+mn-ea"/>
                <a:cs typeface="+mn-cs"/>
              </a:defRPr>
            </a:lvl1pPr>
            <a:lvl2pPr marL="4572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2pPr>
            <a:lvl3pPr marL="9144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3pPr>
            <a:lvl4pPr marL="13716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4pPr>
            <a:lvl5pPr marL="18288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5pPr>
            <a:lvl6pPr marL="22860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6pPr>
            <a:lvl7pPr marL="27432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7pPr>
            <a:lvl8pPr marL="32004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8pPr>
            <a:lvl9pPr marL="36576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9pPr>
          </a:lstStyle>
          <a:p>
            <a:r>
              <a:rPr lang="en-US" sz="1200" dirty="0"/>
              <a:t>U </a:t>
            </a:r>
            <a:r>
              <a:rPr lang="en-US" sz="1200" dirty="0" err="1"/>
              <a:t>Mong</a:t>
            </a:r>
            <a:r>
              <a:rPr lang="en-US" sz="1200" dirty="0"/>
              <a:t> Sain </a:t>
            </a:r>
            <a:r>
              <a:rPr lang="en-US" sz="1200" dirty="0" err="1"/>
              <a:t>Chak</a:t>
            </a:r>
            <a:endParaRPr lang="en-BD" sz="1200" dirty="0"/>
          </a:p>
          <a:p>
            <a:r>
              <a:rPr lang="en-BD" sz="2000" dirty="0"/>
              <a:t>1</a:t>
            </a:r>
            <a:r>
              <a:rPr lang="en-US" sz="2000" dirty="0"/>
              <a:t>906195</a:t>
            </a:r>
            <a:endParaRPr lang="en-BD" sz="2000" dirty="0"/>
          </a:p>
        </p:txBody>
      </p:sp>
      <p:sp>
        <p:nvSpPr>
          <p:cNvPr id="24" name="Slide Number Placeholder 28">
            <a:extLst>
              <a:ext uri="{FF2B5EF4-FFF2-40B4-BE49-F238E27FC236}">
                <a16:creationId xmlns:a16="http://schemas.microsoft.com/office/drawing/2014/main" id="{54FA6B0B-1877-9EE8-1E1E-55E57CAA9E78}"/>
              </a:ext>
            </a:extLst>
          </p:cNvPr>
          <p:cNvSpPr txBox="1">
            <a:spLocks/>
          </p:cNvSpPr>
          <p:nvPr/>
        </p:nvSpPr>
        <p:spPr>
          <a:xfrm>
            <a:off x="8759319" y="5298542"/>
            <a:ext cx="2111881" cy="228600"/>
          </a:xfrm>
          <a:prstGeom prst="rect">
            <a:avLst/>
          </a:prstGeom>
        </p:spPr>
        <p:txBody>
          <a:bodyPr vert="horz" lIns="91440" tIns="45720" rIns="91440" bIns="45720" rtlCol="0" anchor="b"/>
          <a:lstStyle>
            <a:defPPr>
              <a:defRPr lang="en-US"/>
            </a:defPPr>
            <a:lvl1pPr marL="0" algn="r" defTabSz="457200" rtl="0" eaLnBrk="1" latinLnBrk="0" hangingPunct="1">
              <a:defRPr sz="1400" b="1" kern="1200">
                <a:solidFill>
                  <a:schemeClr val="tx1">
                    <a:lumMod val="75000"/>
                    <a:lumOff val="2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E9C29D53-9981-884B-B5B6-B5743DF81FD1}" type="slidenum">
              <a:rPr lang="en-BD" smtClean="0"/>
              <a:pPr/>
              <a:t>1</a:t>
            </a:fld>
            <a:endParaRPr lang="en-BD"/>
          </a:p>
        </p:txBody>
      </p:sp>
    </p:spTree>
    <p:extLst>
      <p:ext uri="{BB962C8B-B14F-4D97-AF65-F5344CB8AC3E}">
        <p14:creationId xmlns:p14="http://schemas.microsoft.com/office/powerpoint/2010/main" val="27782465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65BEC-A1DF-DB49-B707-F4003CEA7E6C}"/>
              </a:ext>
            </a:extLst>
          </p:cNvPr>
          <p:cNvSpPr>
            <a:spLocks noGrp="1"/>
          </p:cNvSpPr>
          <p:nvPr>
            <p:ph type="title"/>
          </p:nvPr>
        </p:nvSpPr>
        <p:spPr/>
        <p:txBody>
          <a:bodyPr>
            <a:normAutofit/>
          </a:bodyPr>
          <a:lstStyle/>
          <a:p>
            <a:r>
              <a:rPr lang="en-US" sz="3600" dirty="0">
                <a:solidFill>
                  <a:srgbClr val="C00000"/>
                </a:solidFill>
              </a:rPr>
              <a:t>3.1 Design: </a:t>
            </a:r>
            <a:r>
              <a:rPr lang="en-BD" sz="3600" dirty="0">
                <a:solidFill>
                  <a:srgbClr val="C00000"/>
                </a:solidFill>
              </a:rPr>
              <a:t>Methods</a:t>
            </a:r>
          </a:p>
        </p:txBody>
      </p:sp>
      <p:sp>
        <p:nvSpPr>
          <p:cNvPr id="6" name="Slide Number Placeholder 5">
            <a:extLst>
              <a:ext uri="{FF2B5EF4-FFF2-40B4-BE49-F238E27FC236}">
                <a16:creationId xmlns:a16="http://schemas.microsoft.com/office/drawing/2014/main" id="{2F4FAFD4-E2E1-B948-84C7-28DD8B57FCDC}"/>
              </a:ext>
            </a:extLst>
          </p:cNvPr>
          <p:cNvSpPr>
            <a:spLocks noGrp="1"/>
          </p:cNvSpPr>
          <p:nvPr>
            <p:ph type="sldNum" sz="quarter" idx="12"/>
          </p:nvPr>
        </p:nvSpPr>
        <p:spPr>
          <a:xfrm>
            <a:off x="11410950" y="6501638"/>
            <a:ext cx="521970" cy="308530"/>
          </a:xfrm>
        </p:spPr>
        <p:txBody>
          <a:bodyPr/>
          <a:lstStyle/>
          <a:p>
            <a:fld id="{E9C29D53-9981-884B-B5B6-B5743DF81FD1}" type="slidenum">
              <a:rPr lang="en-BD" smtClean="0"/>
              <a:t>10</a:t>
            </a:fld>
            <a:endParaRPr lang="en-BD"/>
          </a:p>
        </p:txBody>
      </p:sp>
      <p:sp>
        <p:nvSpPr>
          <p:cNvPr id="7" name="Date Placeholder 5">
            <a:extLst>
              <a:ext uri="{FF2B5EF4-FFF2-40B4-BE49-F238E27FC236}">
                <a16:creationId xmlns:a16="http://schemas.microsoft.com/office/drawing/2014/main" id="{BFD6422F-12DA-8A45-9AF9-8BFCA12E4A83}"/>
              </a:ext>
            </a:extLst>
          </p:cNvPr>
          <p:cNvSpPr>
            <a:spLocks noGrp="1"/>
          </p:cNvSpPr>
          <p:nvPr>
            <p:ph type="dt" sz="half" idx="10"/>
          </p:nvPr>
        </p:nvSpPr>
        <p:spPr>
          <a:xfrm>
            <a:off x="432486" y="6501637"/>
            <a:ext cx="4825314" cy="375412"/>
          </a:xfrm>
        </p:spPr>
        <p:txBody>
          <a:bodyPr/>
          <a:lstStyle/>
          <a:p>
            <a:r>
              <a:rPr lang="en-US"/>
              <a:t>EEE 416 (2022) – Final Project Group A.XY</a:t>
            </a:r>
            <a:endParaRPr lang="en-BD" dirty="0"/>
          </a:p>
        </p:txBody>
      </p:sp>
      <p:sp>
        <p:nvSpPr>
          <p:cNvPr id="8" name="Footer Placeholder 6">
            <a:extLst>
              <a:ext uri="{FF2B5EF4-FFF2-40B4-BE49-F238E27FC236}">
                <a16:creationId xmlns:a16="http://schemas.microsoft.com/office/drawing/2014/main" id="{82DF7523-28E5-1646-96D1-1E49DDA95275}"/>
              </a:ext>
            </a:extLst>
          </p:cNvPr>
          <p:cNvSpPr>
            <a:spLocks noGrp="1"/>
          </p:cNvSpPr>
          <p:nvPr>
            <p:ph type="ftr" sz="quarter" idx="11"/>
          </p:nvPr>
        </p:nvSpPr>
        <p:spPr>
          <a:xfrm>
            <a:off x="5257800" y="6482588"/>
            <a:ext cx="6153150" cy="375412"/>
          </a:xfrm>
        </p:spPr>
        <p:txBody>
          <a:bodyPr/>
          <a:lstStyle/>
          <a:p>
            <a:r>
              <a:rPr lang="en-BD" dirty="0"/>
              <a:t>Title of the Project</a:t>
            </a:r>
          </a:p>
        </p:txBody>
      </p:sp>
      <p:sp>
        <p:nvSpPr>
          <p:cNvPr id="9" name="TextBox 8">
            <a:extLst>
              <a:ext uri="{FF2B5EF4-FFF2-40B4-BE49-F238E27FC236}">
                <a16:creationId xmlns:a16="http://schemas.microsoft.com/office/drawing/2014/main" id="{F8D98CFC-581F-2C4F-57A4-5892CF555A9A}"/>
              </a:ext>
            </a:extLst>
          </p:cNvPr>
          <p:cNvSpPr txBox="1"/>
          <p:nvPr/>
        </p:nvSpPr>
        <p:spPr>
          <a:xfrm>
            <a:off x="9459470" y="6470825"/>
            <a:ext cx="2212465" cy="369332"/>
          </a:xfrm>
          <a:prstGeom prst="rect">
            <a:avLst/>
          </a:prstGeom>
          <a:noFill/>
        </p:spPr>
        <p:txBody>
          <a:bodyPr wrap="none" rtlCol="0">
            <a:spAutoFit/>
          </a:bodyPr>
          <a:lstStyle/>
          <a:p>
            <a:r>
              <a:rPr lang="en-US" i="1" dirty="0">
                <a:solidFill>
                  <a:srgbClr val="FFFF00"/>
                </a:solidFill>
                <a:latin typeface="Arial Narrow" panose="020B0606020202030204" pitchFamily="34" charset="0"/>
              </a:rPr>
              <a:t>Presented by: 1706XXX</a:t>
            </a:r>
            <a:endParaRPr lang="en-GB" i="1" dirty="0">
              <a:solidFill>
                <a:srgbClr val="FFFF00"/>
              </a:solidFill>
              <a:latin typeface="Arial Narrow" panose="020B0606020202030204" pitchFamily="34" charset="0"/>
            </a:endParaRPr>
          </a:p>
        </p:txBody>
      </p:sp>
      <p:pic>
        <p:nvPicPr>
          <p:cNvPr id="1026" name="Picture 2" descr="Difference Between Mealy And Moore Machine (Comparison Table)">
            <a:extLst>
              <a:ext uri="{FF2B5EF4-FFF2-40B4-BE49-F238E27FC236}">
                <a16:creationId xmlns:a16="http://schemas.microsoft.com/office/drawing/2014/main" id="{BFEE28A0-D0AE-28C0-BC48-C0D9E0F07D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58568" y="1207769"/>
            <a:ext cx="7408164" cy="49387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96663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65BEC-A1DF-DB49-B707-F4003CEA7E6C}"/>
              </a:ext>
            </a:extLst>
          </p:cNvPr>
          <p:cNvSpPr>
            <a:spLocks noGrp="1"/>
          </p:cNvSpPr>
          <p:nvPr>
            <p:ph type="title"/>
          </p:nvPr>
        </p:nvSpPr>
        <p:spPr/>
        <p:txBody>
          <a:bodyPr>
            <a:normAutofit/>
          </a:bodyPr>
          <a:lstStyle/>
          <a:p>
            <a:r>
              <a:rPr lang="en-US" sz="3600" dirty="0">
                <a:solidFill>
                  <a:srgbClr val="C00000"/>
                </a:solidFill>
              </a:rPr>
              <a:t>3.1 Design: </a:t>
            </a:r>
            <a:r>
              <a:rPr lang="en-BD" sz="3600" dirty="0">
                <a:solidFill>
                  <a:srgbClr val="C00000"/>
                </a:solidFill>
              </a:rPr>
              <a:t>Methods</a:t>
            </a:r>
          </a:p>
        </p:txBody>
      </p:sp>
      <p:sp>
        <p:nvSpPr>
          <p:cNvPr id="6" name="Slide Number Placeholder 5">
            <a:extLst>
              <a:ext uri="{FF2B5EF4-FFF2-40B4-BE49-F238E27FC236}">
                <a16:creationId xmlns:a16="http://schemas.microsoft.com/office/drawing/2014/main" id="{2F4FAFD4-E2E1-B948-84C7-28DD8B57FCDC}"/>
              </a:ext>
            </a:extLst>
          </p:cNvPr>
          <p:cNvSpPr>
            <a:spLocks noGrp="1"/>
          </p:cNvSpPr>
          <p:nvPr>
            <p:ph type="sldNum" sz="quarter" idx="12"/>
          </p:nvPr>
        </p:nvSpPr>
        <p:spPr>
          <a:xfrm>
            <a:off x="11410950" y="6501638"/>
            <a:ext cx="521970" cy="308530"/>
          </a:xfrm>
        </p:spPr>
        <p:txBody>
          <a:bodyPr/>
          <a:lstStyle/>
          <a:p>
            <a:fld id="{E9C29D53-9981-884B-B5B6-B5743DF81FD1}" type="slidenum">
              <a:rPr lang="en-BD" smtClean="0"/>
              <a:t>11</a:t>
            </a:fld>
            <a:endParaRPr lang="en-BD"/>
          </a:p>
        </p:txBody>
      </p:sp>
      <p:sp>
        <p:nvSpPr>
          <p:cNvPr id="7" name="Date Placeholder 5">
            <a:extLst>
              <a:ext uri="{FF2B5EF4-FFF2-40B4-BE49-F238E27FC236}">
                <a16:creationId xmlns:a16="http://schemas.microsoft.com/office/drawing/2014/main" id="{BFD6422F-12DA-8A45-9AF9-8BFCA12E4A83}"/>
              </a:ext>
            </a:extLst>
          </p:cNvPr>
          <p:cNvSpPr>
            <a:spLocks noGrp="1"/>
          </p:cNvSpPr>
          <p:nvPr>
            <p:ph type="dt" sz="half" idx="10"/>
          </p:nvPr>
        </p:nvSpPr>
        <p:spPr>
          <a:xfrm>
            <a:off x="432486" y="6501637"/>
            <a:ext cx="4825314" cy="375412"/>
          </a:xfrm>
        </p:spPr>
        <p:txBody>
          <a:bodyPr/>
          <a:lstStyle/>
          <a:p>
            <a:r>
              <a:rPr lang="en-US"/>
              <a:t>EEE 416 (2022) – Final Project Group A.XY</a:t>
            </a:r>
            <a:endParaRPr lang="en-BD" dirty="0"/>
          </a:p>
        </p:txBody>
      </p:sp>
      <p:sp>
        <p:nvSpPr>
          <p:cNvPr id="8" name="Footer Placeholder 6">
            <a:extLst>
              <a:ext uri="{FF2B5EF4-FFF2-40B4-BE49-F238E27FC236}">
                <a16:creationId xmlns:a16="http://schemas.microsoft.com/office/drawing/2014/main" id="{82DF7523-28E5-1646-96D1-1E49DDA95275}"/>
              </a:ext>
            </a:extLst>
          </p:cNvPr>
          <p:cNvSpPr>
            <a:spLocks noGrp="1"/>
          </p:cNvSpPr>
          <p:nvPr>
            <p:ph type="ftr" sz="quarter" idx="11"/>
          </p:nvPr>
        </p:nvSpPr>
        <p:spPr>
          <a:xfrm>
            <a:off x="5257800" y="6482588"/>
            <a:ext cx="6153150" cy="375412"/>
          </a:xfrm>
        </p:spPr>
        <p:txBody>
          <a:bodyPr/>
          <a:lstStyle/>
          <a:p>
            <a:r>
              <a:rPr lang="en-BD" dirty="0"/>
              <a:t>Title of the Project</a:t>
            </a:r>
          </a:p>
        </p:txBody>
      </p:sp>
      <p:sp>
        <p:nvSpPr>
          <p:cNvPr id="9" name="TextBox 8">
            <a:extLst>
              <a:ext uri="{FF2B5EF4-FFF2-40B4-BE49-F238E27FC236}">
                <a16:creationId xmlns:a16="http://schemas.microsoft.com/office/drawing/2014/main" id="{F8D98CFC-581F-2C4F-57A4-5892CF555A9A}"/>
              </a:ext>
            </a:extLst>
          </p:cNvPr>
          <p:cNvSpPr txBox="1"/>
          <p:nvPr/>
        </p:nvSpPr>
        <p:spPr>
          <a:xfrm>
            <a:off x="9459470" y="6470825"/>
            <a:ext cx="2212465" cy="369332"/>
          </a:xfrm>
          <a:prstGeom prst="rect">
            <a:avLst/>
          </a:prstGeom>
          <a:noFill/>
        </p:spPr>
        <p:txBody>
          <a:bodyPr wrap="none" rtlCol="0">
            <a:spAutoFit/>
          </a:bodyPr>
          <a:lstStyle/>
          <a:p>
            <a:r>
              <a:rPr lang="en-US" i="1" dirty="0">
                <a:solidFill>
                  <a:srgbClr val="FFFF00"/>
                </a:solidFill>
                <a:latin typeface="Arial Narrow" panose="020B0606020202030204" pitchFamily="34" charset="0"/>
              </a:rPr>
              <a:t>Presented by: 1706XXX</a:t>
            </a:r>
            <a:endParaRPr lang="en-GB" i="1" dirty="0">
              <a:solidFill>
                <a:srgbClr val="FFFF00"/>
              </a:solidFill>
              <a:latin typeface="Arial Narrow" panose="020B0606020202030204" pitchFamily="34" charset="0"/>
            </a:endParaRPr>
          </a:p>
        </p:txBody>
      </p:sp>
      <p:pic>
        <p:nvPicPr>
          <p:cNvPr id="3" name="Picture 2">
            <a:extLst>
              <a:ext uri="{FF2B5EF4-FFF2-40B4-BE49-F238E27FC236}">
                <a16:creationId xmlns:a16="http://schemas.microsoft.com/office/drawing/2014/main" id="{1A296998-041D-BD92-9B08-1C1450D7A0A6}"/>
              </a:ext>
            </a:extLst>
          </p:cNvPr>
          <p:cNvPicPr>
            <a:picLocks noChangeAspect="1"/>
          </p:cNvPicPr>
          <p:nvPr/>
        </p:nvPicPr>
        <p:blipFill>
          <a:blip r:embed="rId2"/>
          <a:stretch>
            <a:fillRect/>
          </a:stretch>
        </p:blipFill>
        <p:spPr>
          <a:xfrm>
            <a:off x="2837544" y="3815317"/>
            <a:ext cx="6136783" cy="1485532"/>
          </a:xfrm>
          <a:prstGeom prst="rect">
            <a:avLst/>
          </a:prstGeom>
        </p:spPr>
      </p:pic>
      <p:pic>
        <p:nvPicPr>
          <p:cNvPr id="10" name="Picture 9">
            <a:extLst>
              <a:ext uri="{FF2B5EF4-FFF2-40B4-BE49-F238E27FC236}">
                <a16:creationId xmlns:a16="http://schemas.microsoft.com/office/drawing/2014/main" id="{684C461A-86A5-745B-E789-B27D44AA3165}"/>
              </a:ext>
            </a:extLst>
          </p:cNvPr>
          <p:cNvPicPr>
            <a:picLocks noChangeAspect="1"/>
          </p:cNvPicPr>
          <p:nvPr/>
        </p:nvPicPr>
        <p:blipFill>
          <a:blip r:embed="rId3"/>
          <a:stretch>
            <a:fillRect/>
          </a:stretch>
        </p:blipFill>
        <p:spPr>
          <a:xfrm>
            <a:off x="2837544" y="1747199"/>
            <a:ext cx="6039701" cy="1625363"/>
          </a:xfrm>
          <a:prstGeom prst="rect">
            <a:avLst/>
          </a:prstGeom>
        </p:spPr>
      </p:pic>
    </p:spTree>
    <p:extLst>
      <p:ext uri="{BB962C8B-B14F-4D97-AF65-F5344CB8AC3E}">
        <p14:creationId xmlns:p14="http://schemas.microsoft.com/office/powerpoint/2010/main" val="9921851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65BEC-A1DF-DB49-B707-F4003CEA7E6C}"/>
              </a:ext>
            </a:extLst>
          </p:cNvPr>
          <p:cNvSpPr>
            <a:spLocks noGrp="1"/>
          </p:cNvSpPr>
          <p:nvPr>
            <p:ph type="title"/>
          </p:nvPr>
        </p:nvSpPr>
        <p:spPr/>
        <p:txBody>
          <a:bodyPr>
            <a:normAutofit/>
          </a:bodyPr>
          <a:lstStyle/>
          <a:p>
            <a:r>
              <a:rPr lang="en-US" sz="3600" dirty="0">
                <a:solidFill>
                  <a:srgbClr val="C00000"/>
                </a:solidFill>
              </a:rPr>
              <a:t>3.1 Design: </a:t>
            </a:r>
            <a:r>
              <a:rPr lang="en-BD" sz="3600" dirty="0">
                <a:solidFill>
                  <a:srgbClr val="C00000"/>
                </a:solidFill>
              </a:rPr>
              <a:t>Methods</a:t>
            </a:r>
            <a:r>
              <a:rPr lang="en-US" sz="3600" dirty="0">
                <a:solidFill>
                  <a:srgbClr val="C00000"/>
                </a:solidFill>
              </a:rPr>
              <a:t> Using Mealy</a:t>
            </a:r>
            <a:endParaRPr lang="en-BD" sz="3600" dirty="0">
              <a:solidFill>
                <a:srgbClr val="C00000"/>
              </a:solidFill>
            </a:endParaRPr>
          </a:p>
        </p:txBody>
      </p:sp>
      <p:sp>
        <p:nvSpPr>
          <p:cNvPr id="6" name="Slide Number Placeholder 5">
            <a:extLst>
              <a:ext uri="{FF2B5EF4-FFF2-40B4-BE49-F238E27FC236}">
                <a16:creationId xmlns:a16="http://schemas.microsoft.com/office/drawing/2014/main" id="{2F4FAFD4-E2E1-B948-84C7-28DD8B57FCDC}"/>
              </a:ext>
            </a:extLst>
          </p:cNvPr>
          <p:cNvSpPr>
            <a:spLocks noGrp="1"/>
          </p:cNvSpPr>
          <p:nvPr>
            <p:ph type="sldNum" sz="quarter" idx="12"/>
          </p:nvPr>
        </p:nvSpPr>
        <p:spPr>
          <a:xfrm>
            <a:off x="11410950" y="6501638"/>
            <a:ext cx="521970" cy="308530"/>
          </a:xfrm>
        </p:spPr>
        <p:txBody>
          <a:bodyPr/>
          <a:lstStyle/>
          <a:p>
            <a:fld id="{E9C29D53-9981-884B-B5B6-B5743DF81FD1}" type="slidenum">
              <a:rPr lang="en-BD" smtClean="0"/>
              <a:t>12</a:t>
            </a:fld>
            <a:endParaRPr lang="en-BD"/>
          </a:p>
        </p:txBody>
      </p:sp>
      <p:sp>
        <p:nvSpPr>
          <p:cNvPr id="7" name="Date Placeholder 5">
            <a:extLst>
              <a:ext uri="{FF2B5EF4-FFF2-40B4-BE49-F238E27FC236}">
                <a16:creationId xmlns:a16="http://schemas.microsoft.com/office/drawing/2014/main" id="{BFD6422F-12DA-8A45-9AF9-8BFCA12E4A83}"/>
              </a:ext>
            </a:extLst>
          </p:cNvPr>
          <p:cNvSpPr>
            <a:spLocks noGrp="1"/>
          </p:cNvSpPr>
          <p:nvPr>
            <p:ph type="dt" sz="half" idx="10"/>
          </p:nvPr>
        </p:nvSpPr>
        <p:spPr>
          <a:xfrm>
            <a:off x="432486" y="6501637"/>
            <a:ext cx="4825314" cy="375412"/>
          </a:xfrm>
        </p:spPr>
        <p:txBody>
          <a:bodyPr/>
          <a:lstStyle/>
          <a:p>
            <a:r>
              <a:rPr lang="en-US"/>
              <a:t>EEE 416 (2022) – Final Project Group A.XY</a:t>
            </a:r>
            <a:endParaRPr lang="en-BD" dirty="0"/>
          </a:p>
        </p:txBody>
      </p:sp>
      <p:sp>
        <p:nvSpPr>
          <p:cNvPr id="8" name="Footer Placeholder 6">
            <a:extLst>
              <a:ext uri="{FF2B5EF4-FFF2-40B4-BE49-F238E27FC236}">
                <a16:creationId xmlns:a16="http://schemas.microsoft.com/office/drawing/2014/main" id="{82DF7523-28E5-1646-96D1-1E49DDA95275}"/>
              </a:ext>
            </a:extLst>
          </p:cNvPr>
          <p:cNvSpPr>
            <a:spLocks noGrp="1"/>
          </p:cNvSpPr>
          <p:nvPr>
            <p:ph type="ftr" sz="quarter" idx="11"/>
          </p:nvPr>
        </p:nvSpPr>
        <p:spPr>
          <a:xfrm>
            <a:off x="5257800" y="6482588"/>
            <a:ext cx="6153150" cy="375412"/>
          </a:xfrm>
        </p:spPr>
        <p:txBody>
          <a:bodyPr/>
          <a:lstStyle/>
          <a:p>
            <a:r>
              <a:rPr lang="en-BD" dirty="0"/>
              <a:t>Title of the Project</a:t>
            </a:r>
          </a:p>
        </p:txBody>
      </p:sp>
      <p:sp>
        <p:nvSpPr>
          <p:cNvPr id="9" name="TextBox 8">
            <a:extLst>
              <a:ext uri="{FF2B5EF4-FFF2-40B4-BE49-F238E27FC236}">
                <a16:creationId xmlns:a16="http://schemas.microsoft.com/office/drawing/2014/main" id="{F8D98CFC-581F-2C4F-57A4-5892CF555A9A}"/>
              </a:ext>
            </a:extLst>
          </p:cNvPr>
          <p:cNvSpPr txBox="1"/>
          <p:nvPr/>
        </p:nvSpPr>
        <p:spPr>
          <a:xfrm>
            <a:off x="9459470" y="6470825"/>
            <a:ext cx="2212465" cy="369332"/>
          </a:xfrm>
          <a:prstGeom prst="rect">
            <a:avLst/>
          </a:prstGeom>
          <a:noFill/>
        </p:spPr>
        <p:txBody>
          <a:bodyPr wrap="none" rtlCol="0">
            <a:spAutoFit/>
          </a:bodyPr>
          <a:lstStyle/>
          <a:p>
            <a:r>
              <a:rPr lang="en-US" i="1" dirty="0">
                <a:solidFill>
                  <a:srgbClr val="FFFF00"/>
                </a:solidFill>
                <a:latin typeface="Arial Narrow" panose="020B0606020202030204" pitchFamily="34" charset="0"/>
              </a:rPr>
              <a:t>Presented by: 1706XXX</a:t>
            </a:r>
            <a:endParaRPr lang="en-GB" i="1" dirty="0">
              <a:solidFill>
                <a:srgbClr val="FFFF00"/>
              </a:solidFill>
              <a:latin typeface="Arial Narrow" panose="020B0606020202030204" pitchFamily="34" charset="0"/>
            </a:endParaRPr>
          </a:p>
        </p:txBody>
      </p:sp>
      <p:pic>
        <p:nvPicPr>
          <p:cNvPr id="4" name="Picture 3">
            <a:extLst>
              <a:ext uri="{FF2B5EF4-FFF2-40B4-BE49-F238E27FC236}">
                <a16:creationId xmlns:a16="http://schemas.microsoft.com/office/drawing/2014/main" id="{4808BCB5-201A-A8F6-4703-4862BC8C16BE}"/>
              </a:ext>
            </a:extLst>
          </p:cNvPr>
          <p:cNvPicPr>
            <a:picLocks noChangeAspect="1"/>
          </p:cNvPicPr>
          <p:nvPr/>
        </p:nvPicPr>
        <p:blipFill>
          <a:blip r:embed="rId2"/>
          <a:stretch>
            <a:fillRect/>
          </a:stretch>
        </p:blipFill>
        <p:spPr>
          <a:xfrm>
            <a:off x="1072212" y="1855471"/>
            <a:ext cx="4882934" cy="3334142"/>
          </a:xfrm>
          <a:prstGeom prst="rect">
            <a:avLst/>
          </a:prstGeom>
        </p:spPr>
      </p:pic>
      <p:pic>
        <p:nvPicPr>
          <p:cNvPr id="5" name="Picture 4">
            <a:extLst>
              <a:ext uri="{FF2B5EF4-FFF2-40B4-BE49-F238E27FC236}">
                <a16:creationId xmlns:a16="http://schemas.microsoft.com/office/drawing/2014/main" id="{383FA1EA-AB45-AF26-3B8B-217CEC957984}"/>
              </a:ext>
            </a:extLst>
          </p:cNvPr>
          <p:cNvPicPr>
            <a:picLocks noChangeAspect="1"/>
          </p:cNvPicPr>
          <p:nvPr/>
        </p:nvPicPr>
        <p:blipFill>
          <a:blip r:embed="rId3"/>
          <a:stretch>
            <a:fillRect/>
          </a:stretch>
        </p:blipFill>
        <p:spPr>
          <a:xfrm>
            <a:off x="5561947" y="1689833"/>
            <a:ext cx="6109988" cy="3447937"/>
          </a:xfrm>
          <a:prstGeom prst="rect">
            <a:avLst/>
          </a:prstGeom>
        </p:spPr>
      </p:pic>
    </p:spTree>
    <p:extLst>
      <p:ext uri="{BB962C8B-B14F-4D97-AF65-F5344CB8AC3E}">
        <p14:creationId xmlns:p14="http://schemas.microsoft.com/office/powerpoint/2010/main" val="21262540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65BEC-A1DF-DB49-B707-F4003CEA7E6C}"/>
              </a:ext>
            </a:extLst>
          </p:cNvPr>
          <p:cNvSpPr>
            <a:spLocks noGrp="1"/>
          </p:cNvSpPr>
          <p:nvPr>
            <p:ph type="title"/>
          </p:nvPr>
        </p:nvSpPr>
        <p:spPr/>
        <p:txBody>
          <a:bodyPr>
            <a:normAutofit/>
          </a:bodyPr>
          <a:lstStyle/>
          <a:p>
            <a:r>
              <a:rPr lang="en-US" sz="3600" dirty="0">
                <a:solidFill>
                  <a:srgbClr val="C00000"/>
                </a:solidFill>
              </a:rPr>
              <a:t>3.1 Design: </a:t>
            </a:r>
            <a:r>
              <a:rPr lang="en-BD" sz="3600" dirty="0">
                <a:solidFill>
                  <a:srgbClr val="C00000"/>
                </a:solidFill>
              </a:rPr>
              <a:t>Methods</a:t>
            </a:r>
            <a:r>
              <a:rPr lang="en-US" sz="3600" dirty="0">
                <a:solidFill>
                  <a:srgbClr val="C00000"/>
                </a:solidFill>
              </a:rPr>
              <a:t> Using Mealy</a:t>
            </a:r>
            <a:endParaRPr lang="en-BD" sz="3600" dirty="0">
              <a:solidFill>
                <a:srgbClr val="C00000"/>
              </a:solidFill>
            </a:endParaRPr>
          </a:p>
        </p:txBody>
      </p:sp>
      <p:sp>
        <p:nvSpPr>
          <p:cNvPr id="6" name="Slide Number Placeholder 5">
            <a:extLst>
              <a:ext uri="{FF2B5EF4-FFF2-40B4-BE49-F238E27FC236}">
                <a16:creationId xmlns:a16="http://schemas.microsoft.com/office/drawing/2014/main" id="{2F4FAFD4-E2E1-B948-84C7-28DD8B57FCDC}"/>
              </a:ext>
            </a:extLst>
          </p:cNvPr>
          <p:cNvSpPr>
            <a:spLocks noGrp="1"/>
          </p:cNvSpPr>
          <p:nvPr>
            <p:ph type="sldNum" sz="quarter" idx="12"/>
          </p:nvPr>
        </p:nvSpPr>
        <p:spPr>
          <a:xfrm>
            <a:off x="11410950" y="6501638"/>
            <a:ext cx="521970" cy="308530"/>
          </a:xfrm>
        </p:spPr>
        <p:txBody>
          <a:bodyPr/>
          <a:lstStyle/>
          <a:p>
            <a:fld id="{E9C29D53-9981-884B-B5B6-B5743DF81FD1}" type="slidenum">
              <a:rPr lang="en-BD" smtClean="0"/>
              <a:t>13</a:t>
            </a:fld>
            <a:endParaRPr lang="en-BD"/>
          </a:p>
        </p:txBody>
      </p:sp>
      <p:sp>
        <p:nvSpPr>
          <p:cNvPr id="7" name="Date Placeholder 5">
            <a:extLst>
              <a:ext uri="{FF2B5EF4-FFF2-40B4-BE49-F238E27FC236}">
                <a16:creationId xmlns:a16="http://schemas.microsoft.com/office/drawing/2014/main" id="{BFD6422F-12DA-8A45-9AF9-8BFCA12E4A83}"/>
              </a:ext>
            </a:extLst>
          </p:cNvPr>
          <p:cNvSpPr>
            <a:spLocks noGrp="1"/>
          </p:cNvSpPr>
          <p:nvPr>
            <p:ph type="dt" sz="half" idx="10"/>
          </p:nvPr>
        </p:nvSpPr>
        <p:spPr>
          <a:xfrm>
            <a:off x="432486" y="6501637"/>
            <a:ext cx="4825314" cy="375412"/>
          </a:xfrm>
        </p:spPr>
        <p:txBody>
          <a:bodyPr/>
          <a:lstStyle/>
          <a:p>
            <a:r>
              <a:rPr lang="en-US"/>
              <a:t>EEE 416 (2022) – Final Project Group A.XY</a:t>
            </a:r>
            <a:endParaRPr lang="en-BD" dirty="0"/>
          </a:p>
        </p:txBody>
      </p:sp>
      <p:sp>
        <p:nvSpPr>
          <p:cNvPr id="8" name="Footer Placeholder 6">
            <a:extLst>
              <a:ext uri="{FF2B5EF4-FFF2-40B4-BE49-F238E27FC236}">
                <a16:creationId xmlns:a16="http://schemas.microsoft.com/office/drawing/2014/main" id="{82DF7523-28E5-1646-96D1-1E49DDA95275}"/>
              </a:ext>
            </a:extLst>
          </p:cNvPr>
          <p:cNvSpPr>
            <a:spLocks noGrp="1"/>
          </p:cNvSpPr>
          <p:nvPr>
            <p:ph type="ftr" sz="quarter" idx="11"/>
          </p:nvPr>
        </p:nvSpPr>
        <p:spPr>
          <a:xfrm>
            <a:off x="5257800" y="6482588"/>
            <a:ext cx="6153150" cy="375412"/>
          </a:xfrm>
        </p:spPr>
        <p:txBody>
          <a:bodyPr/>
          <a:lstStyle/>
          <a:p>
            <a:r>
              <a:rPr lang="en-BD" dirty="0"/>
              <a:t>Title of the Project</a:t>
            </a:r>
          </a:p>
        </p:txBody>
      </p:sp>
      <p:sp>
        <p:nvSpPr>
          <p:cNvPr id="9" name="TextBox 8">
            <a:extLst>
              <a:ext uri="{FF2B5EF4-FFF2-40B4-BE49-F238E27FC236}">
                <a16:creationId xmlns:a16="http://schemas.microsoft.com/office/drawing/2014/main" id="{F8D98CFC-581F-2C4F-57A4-5892CF555A9A}"/>
              </a:ext>
            </a:extLst>
          </p:cNvPr>
          <p:cNvSpPr txBox="1"/>
          <p:nvPr/>
        </p:nvSpPr>
        <p:spPr>
          <a:xfrm>
            <a:off x="9459470" y="6470825"/>
            <a:ext cx="2212465" cy="369332"/>
          </a:xfrm>
          <a:prstGeom prst="rect">
            <a:avLst/>
          </a:prstGeom>
          <a:noFill/>
        </p:spPr>
        <p:txBody>
          <a:bodyPr wrap="none" rtlCol="0">
            <a:spAutoFit/>
          </a:bodyPr>
          <a:lstStyle/>
          <a:p>
            <a:r>
              <a:rPr lang="en-US" i="1" dirty="0">
                <a:solidFill>
                  <a:srgbClr val="FFFF00"/>
                </a:solidFill>
                <a:latin typeface="Arial Narrow" panose="020B0606020202030204" pitchFamily="34" charset="0"/>
              </a:rPr>
              <a:t>Presented by: 1706XXX</a:t>
            </a:r>
            <a:endParaRPr lang="en-GB" i="1" dirty="0">
              <a:solidFill>
                <a:srgbClr val="FFFF00"/>
              </a:solidFill>
              <a:latin typeface="Arial Narrow" panose="020B0606020202030204" pitchFamily="34" charset="0"/>
            </a:endParaRPr>
          </a:p>
        </p:txBody>
      </p:sp>
      <p:pic>
        <p:nvPicPr>
          <p:cNvPr id="3" name="Picture 2">
            <a:extLst>
              <a:ext uri="{FF2B5EF4-FFF2-40B4-BE49-F238E27FC236}">
                <a16:creationId xmlns:a16="http://schemas.microsoft.com/office/drawing/2014/main" id="{FD93D4B4-97FF-1EF4-C7EC-87022A987D2B}"/>
              </a:ext>
            </a:extLst>
          </p:cNvPr>
          <p:cNvPicPr>
            <a:picLocks noChangeAspect="1"/>
          </p:cNvPicPr>
          <p:nvPr/>
        </p:nvPicPr>
        <p:blipFill>
          <a:blip r:embed="rId2"/>
          <a:stretch>
            <a:fillRect/>
          </a:stretch>
        </p:blipFill>
        <p:spPr>
          <a:xfrm>
            <a:off x="2073208" y="1366653"/>
            <a:ext cx="7890020" cy="4256658"/>
          </a:xfrm>
          <a:prstGeom prst="rect">
            <a:avLst/>
          </a:prstGeom>
        </p:spPr>
      </p:pic>
    </p:spTree>
    <p:extLst>
      <p:ext uri="{BB962C8B-B14F-4D97-AF65-F5344CB8AC3E}">
        <p14:creationId xmlns:p14="http://schemas.microsoft.com/office/powerpoint/2010/main" val="16162543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65BEC-A1DF-DB49-B707-F4003CEA7E6C}"/>
              </a:ext>
            </a:extLst>
          </p:cNvPr>
          <p:cNvSpPr>
            <a:spLocks noGrp="1"/>
          </p:cNvSpPr>
          <p:nvPr>
            <p:ph type="title"/>
          </p:nvPr>
        </p:nvSpPr>
        <p:spPr/>
        <p:txBody>
          <a:bodyPr>
            <a:normAutofit/>
          </a:bodyPr>
          <a:lstStyle/>
          <a:p>
            <a:r>
              <a:rPr lang="en-US" sz="3600" dirty="0">
                <a:solidFill>
                  <a:srgbClr val="C00000"/>
                </a:solidFill>
              </a:rPr>
              <a:t>3.1 Design: </a:t>
            </a:r>
            <a:r>
              <a:rPr lang="en-BD" sz="3600" dirty="0">
                <a:solidFill>
                  <a:srgbClr val="C00000"/>
                </a:solidFill>
              </a:rPr>
              <a:t>Methods</a:t>
            </a:r>
            <a:r>
              <a:rPr lang="en-US" sz="3600" dirty="0">
                <a:solidFill>
                  <a:srgbClr val="C00000"/>
                </a:solidFill>
              </a:rPr>
              <a:t> Using Mealy</a:t>
            </a:r>
            <a:endParaRPr lang="en-BD" sz="3600" dirty="0">
              <a:solidFill>
                <a:srgbClr val="C00000"/>
              </a:solidFill>
            </a:endParaRPr>
          </a:p>
        </p:txBody>
      </p:sp>
      <p:sp>
        <p:nvSpPr>
          <p:cNvPr id="6" name="Slide Number Placeholder 5">
            <a:extLst>
              <a:ext uri="{FF2B5EF4-FFF2-40B4-BE49-F238E27FC236}">
                <a16:creationId xmlns:a16="http://schemas.microsoft.com/office/drawing/2014/main" id="{2F4FAFD4-E2E1-B948-84C7-28DD8B57FCDC}"/>
              </a:ext>
            </a:extLst>
          </p:cNvPr>
          <p:cNvSpPr>
            <a:spLocks noGrp="1"/>
          </p:cNvSpPr>
          <p:nvPr>
            <p:ph type="sldNum" sz="quarter" idx="12"/>
          </p:nvPr>
        </p:nvSpPr>
        <p:spPr>
          <a:xfrm>
            <a:off x="11410950" y="6501638"/>
            <a:ext cx="521970" cy="308530"/>
          </a:xfrm>
        </p:spPr>
        <p:txBody>
          <a:bodyPr/>
          <a:lstStyle/>
          <a:p>
            <a:fld id="{E9C29D53-9981-884B-B5B6-B5743DF81FD1}" type="slidenum">
              <a:rPr lang="en-BD" smtClean="0"/>
              <a:t>14</a:t>
            </a:fld>
            <a:endParaRPr lang="en-BD"/>
          </a:p>
        </p:txBody>
      </p:sp>
      <p:sp>
        <p:nvSpPr>
          <p:cNvPr id="7" name="Date Placeholder 5">
            <a:extLst>
              <a:ext uri="{FF2B5EF4-FFF2-40B4-BE49-F238E27FC236}">
                <a16:creationId xmlns:a16="http://schemas.microsoft.com/office/drawing/2014/main" id="{BFD6422F-12DA-8A45-9AF9-8BFCA12E4A83}"/>
              </a:ext>
            </a:extLst>
          </p:cNvPr>
          <p:cNvSpPr>
            <a:spLocks noGrp="1"/>
          </p:cNvSpPr>
          <p:nvPr>
            <p:ph type="dt" sz="half" idx="10"/>
          </p:nvPr>
        </p:nvSpPr>
        <p:spPr>
          <a:xfrm>
            <a:off x="432486" y="6501637"/>
            <a:ext cx="4825314" cy="375412"/>
          </a:xfrm>
        </p:spPr>
        <p:txBody>
          <a:bodyPr/>
          <a:lstStyle/>
          <a:p>
            <a:r>
              <a:rPr lang="en-US"/>
              <a:t>EEE 416 (2022) – Final Project Group A.XY</a:t>
            </a:r>
            <a:endParaRPr lang="en-BD" dirty="0"/>
          </a:p>
        </p:txBody>
      </p:sp>
      <p:sp>
        <p:nvSpPr>
          <p:cNvPr id="8" name="Footer Placeholder 6">
            <a:extLst>
              <a:ext uri="{FF2B5EF4-FFF2-40B4-BE49-F238E27FC236}">
                <a16:creationId xmlns:a16="http://schemas.microsoft.com/office/drawing/2014/main" id="{82DF7523-28E5-1646-96D1-1E49DDA95275}"/>
              </a:ext>
            </a:extLst>
          </p:cNvPr>
          <p:cNvSpPr>
            <a:spLocks noGrp="1"/>
          </p:cNvSpPr>
          <p:nvPr>
            <p:ph type="ftr" sz="quarter" idx="11"/>
          </p:nvPr>
        </p:nvSpPr>
        <p:spPr>
          <a:xfrm>
            <a:off x="5257800" y="6482588"/>
            <a:ext cx="6153150" cy="375412"/>
          </a:xfrm>
        </p:spPr>
        <p:txBody>
          <a:bodyPr/>
          <a:lstStyle/>
          <a:p>
            <a:r>
              <a:rPr lang="en-BD" dirty="0"/>
              <a:t>Title of the Project</a:t>
            </a:r>
          </a:p>
        </p:txBody>
      </p:sp>
      <p:sp>
        <p:nvSpPr>
          <p:cNvPr id="9" name="TextBox 8">
            <a:extLst>
              <a:ext uri="{FF2B5EF4-FFF2-40B4-BE49-F238E27FC236}">
                <a16:creationId xmlns:a16="http://schemas.microsoft.com/office/drawing/2014/main" id="{F8D98CFC-581F-2C4F-57A4-5892CF555A9A}"/>
              </a:ext>
            </a:extLst>
          </p:cNvPr>
          <p:cNvSpPr txBox="1"/>
          <p:nvPr/>
        </p:nvSpPr>
        <p:spPr>
          <a:xfrm>
            <a:off x="9459470" y="6470825"/>
            <a:ext cx="2212465" cy="369332"/>
          </a:xfrm>
          <a:prstGeom prst="rect">
            <a:avLst/>
          </a:prstGeom>
          <a:noFill/>
        </p:spPr>
        <p:txBody>
          <a:bodyPr wrap="none" rtlCol="0">
            <a:spAutoFit/>
          </a:bodyPr>
          <a:lstStyle/>
          <a:p>
            <a:r>
              <a:rPr lang="en-US" i="1" dirty="0">
                <a:solidFill>
                  <a:srgbClr val="FFFF00"/>
                </a:solidFill>
                <a:latin typeface="Arial Narrow" panose="020B0606020202030204" pitchFamily="34" charset="0"/>
              </a:rPr>
              <a:t>Presented by: 1706XXX</a:t>
            </a:r>
            <a:endParaRPr lang="en-GB" i="1" dirty="0">
              <a:solidFill>
                <a:srgbClr val="FFFF00"/>
              </a:solidFill>
              <a:latin typeface="Arial Narrow" panose="020B0606020202030204" pitchFamily="34" charset="0"/>
            </a:endParaRPr>
          </a:p>
        </p:txBody>
      </p:sp>
      <p:pic>
        <p:nvPicPr>
          <p:cNvPr id="4" name="Picture 3">
            <a:extLst>
              <a:ext uri="{FF2B5EF4-FFF2-40B4-BE49-F238E27FC236}">
                <a16:creationId xmlns:a16="http://schemas.microsoft.com/office/drawing/2014/main" id="{E8EE55A3-00D8-29D3-2E7B-8EE625303782}"/>
              </a:ext>
            </a:extLst>
          </p:cNvPr>
          <p:cNvPicPr>
            <a:picLocks noChangeAspect="1"/>
          </p:cNvPicPr>
          <p:nvPr/>
        </p:nvPicPr>
        <p:blipFill>
          <a:blip r:embed="rId2"/>
          <a:stretch>
            <a:fillRect/>
          </a:stretch>
        </p:blipFill>
        <p:spPr>
          <a:xfrm>
            <a:off x="1563623" y="1614670"/>
            <a:ext cx="8902827" cy="4399394"/>
          </a:xfrm>
          <a:prstGeom prst="rect">
            <a:avLst/>
          </a:prstGeom>
        </p:spPr>
      </p:pic>
    </p:spTree>
    <p:extLst>
      <p:ext uri="{BB962C8B-B14F-4D97-AF65-F5344CB8AC3E}">
        <p14:creationId xmlns:p14="http://schemas.microsoft.com/office/powerpoint/2010/main" val="18008626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65BEC-A1DF-DB49-B707-F4003CEA7E6C}"/>
              </a:ext>
            </a:extLst>
          </p:cNvPr>
          <p:cNvSpPr>
            <a:spLocks noGrp="1"/>
          </p:cNvSpPr>
          <p:nvPr>
            <p:ph type="title"/>
          </p:nvPr>
        </p:nvSpPr>
        <p:spPr/>
        <p:txBody>
          <a:bodyPr>
            <a:normAutofit/>
          </a:bodyPr>
          <a:lstStyle/>
          <a:p>
            <a:r>
              <a:rPr lang="en-US" sz="3600" dirty="0">
                <a:solidFill>
                  <a:srgbClr val="C00000"/>
                </a:solidFill>
              </a:rPr>
              <a:t>3.1 Design: </a:t>
            </a:r>
            <a:r>
              <a:rPr lang="en-BD" sz="3600" dirty="0">
                <a:solidFill>
                  <a:srgbClr val="C00000"/>
                </a:solidFill>
              </a:rPr>
              <a:t>Methods</a:t>
            </a:r>
            <a:r>
              <a:rPr lang="en-US" sz="3600" dirty="0">
                <a:solidFill>
                  <a:srgbClr val="C00000"/>
                </a:solidFill>
              </a:rPr>
              <a:t> Using Mealy</a:t>
            </a:r>
            <a:endParaRPr lang="en-BD" sz="3600" dirty="0">
              <a:solidFill>
                <a:srgbClr val="C00000"/>
              </a:solidFill>
            </a:endParaRPr>
          </a:p>
        </p:txBody>
      </p:sp>
      <p:sp>
        <p:nvSpPr>
          <p:cNvPr id="6" name="Slide Number Placeholder 5">
            <a:extLst>
              <a:ext uri="{FF2B5EF4-FFF2-40B4-BE49-F238E27FC236}">
                <a16:creationId xmlns:a16="http://schemas.microsoft.com/office/drawing/2014/main" id="{2F4FAFD4-E2E1-B948-84C7-28DD8B57FCDC}"/>
              </a:ext>
            </a:extLst>
          </p:cNvPr>
          <p:cNvSpPr>
            <a:spLocks noGrp="1"/>
          </p:cNvSpPr>
          <p:nvPr>
            <p:ph type="sldNum" sz="quarter" idx="12"/>
          </p:nvPr>
        </p:nvSpPr>
        <p:spPr>
          <a:xfrm>
            <a:off x="11410950" y="6501638"/>
            <a:ext cx="521970" cy="308530"/>
          </a:xfrm>
        </p:spPr>
        <p:txBody>
          <a:bodyPr/>
          <a:lstStyle/>
          <a:p>
            <a:fld id="{E9C29D53-9981-884B-B5B6-B5743DF81FD1}" type="slidenum">
              <a:rPr lang="en-BD" smtClean="0"/>
              <a:t>15</a:t>
            </a:fld>
            <a:endParaRPr lang="en-BD"/>
          </a:p>
        </p:txBody>
      </p:sp>
      <p:sp>
        <p:nvSpPr>
          <p:cNvPr id="7" name="Date Placeholder 5">
            <a:extLst>
              <a:ext uri="{FF2B5EF4-FFF2-40B4-BE49-F238E27FC236}">
                <a16:creationId xmlns:a16="http://schemas.microsoft.com/office/drawing/2014/main" id="{BFD6422F-12DA-8A45-9AF9-8BFCA12E4A83}"/>
              </a:ext>
            </a:extLst>
          </p:cNvPr>
          <p:cNvSpPr>
            <a:spLocks noGrp="1"/>
          </p:cNvSpPr>
          <p:nvPr>
            <p:ph type="dt" sz="half" idx="10"/>
          </p:nvPr>
        </p:nvSpPr>
        <p:spPr>
          <a:xfrm>
            <a:off x="432486" y="6501637"/>
            <a:ext cx="4825314" cy="375412"/>
          </a:xfrm>
        </p:spPr>
        <p:txBody>
          <a:bodyPr/>
          <a:lstStyle/>
          <a:p>
            <a:r>
              <a:rPr lang="en-US"/>
              <a:t>EEE 416 (2022) – Final Project Group A.XY</a:t>
            </a:r>
            <a:endParaRPr lang="en-BD" dirty="0"/>
          </a:p>
        </p:txBody>
      </p:sp>
      <p:sp>
        <p:nvSpPr>
          <p:cNvPr id="8" name="Footer Placeholder 6">
            <a:extLst>
              <a:ext uri="{FF2B5EF4-FFF2-40B4-BE49-F238E27FC236}">
                <a16:creationId xmlns:a16="http://schemas.microsoft.com/office/drawing/2014/main" id="{82DF7523-28E5-1646-96D1-1E49DDA95275}"/>
              </a:ext>
            </a:extLst>
          </p:cNvPr>
          <p:cNvSpPr>
            <a:spLocks noGrp="1"/>
          </p:cNvSpPr>
          <p:nvPr>
            <p:ph type="ftr" sz="quarter" idx="11"/>
          </p:nvPr>
        </p:nvSpPr>
        <p:spPr>
          <a:xfrm>
            <a:off x="5257800" y="6482588"/>
            <a:ext cx="6153150" cy="375412"/>
          </a:xfrm>
        </p:spPr>
        <p:txBody>
          <a:bodyPr/>
          <a:lstStyle/>
          <a:p>
            <a:r>
              <a:rPr lang="en-BD" dirty="0"/>
              <a:t>Title of the Project</a:t>
            </a:r>
          </a:p>
        </p:txBody>
      </p:sp>
      <p:sp>
        <p:nvSpPr>
          <p:cNvPr id="9" name="TextBox 8">
            <a:extLst>
              <a:ext uri="{FF2B5EF4-FFF2-40B4-BE49-F238E27FC236}">
                <a16:creationId xmlns:a16="http://schemas.microsoft.com/office/drawing/2014/main" id="{F8D98CFC-581F-2C4F-57A4-5892CF555A9A}"/>
              </a:ext>
            </a:extLst>
          </p:cNvPr>
          <p:cNvSpPr txBox="1"/>
          <p:nvPr/>
        </p:nvSpPr>
        <p:spPr>
          <a:xfrm>
            <a:off x="9459470" y="6470825"/>
            <a:ext cx="2212465" cy="369332"/>
          </a:xfrm>
          <a:prstGeom prst="rect">
            <a:avLst/>
          </a:prstGeom>
          <a:noFill/>
        </p:spPr>
        <p:txBody>
          <a:bodyPr wrap="none" rtlCol="0">
            <a:spAutoFit/>
          </a:bodyPr>
          <a:lstStyle/>
          <a:p>
            <a:r>
              <a:rPr lang="en-US" i="1" dirty="0">
                <a:solidFill>
                  <a:srgbClr val="FFFF00"/>
                </a:solidFill>
                <a:latin typeface="Arial Narrow" panose="020B0606020202030204" pitchFamily="34" charset="0"/>
              </a:rPr>
              <a:t>Presented by: 1706XXX</a:t>
            </a:r>
            <a:endParaRPr lang="en-GB" i="1" dirty="0">
              <a:solidFill>
                <a:srgbClr val="FFFF00"/>
              </a:solidFill>
              <a:latin typeface="Arial Narrow" panose="020B0606020202030204" pitchFamily="34" charset="0"/>
            </a:endParaRPr>
          </a:p>
        </p:txBody>
      </p:sp>
      <p:pic>
        <p:nvPicPr>
          <p:cNvPr id="3" name="Picture 2">
            <a:extLst>
              <a:ext uri="{FF2B5EF4-FFF2-40B4-BE49-F238E27FC236}">
                <a16:creationId xmlns:a16="http://schemas.microsoft.com/office/drawing/2014/main" id="{1682A4BB-C6A9-BEC6-555B-FDCDF790977F}"/>
              </a:ext>
            </a:extLst>
          </p:cNvPr>
          <p:cNvPicPr>
            <a:picLocks noChangeAspect="1"/>
          </p:cNvPicPr>
          <p:nvPr/>
        </p:nvPicPr>
        <p:blipFill>
          <a:blip r:embed="rId2"/>
          <a:stretch>
            <a:fillRect/>
          </a:stretch>
        </p:blipFill>
        <p:spPr>
          <a:xfrm>
            <a:off x="1050601" y="1598183"/>
            <a:ext cx="5029219" cy="3275569"/>
          </a:xfrm>
          <a:prstGeom prst="rect">
            <a:avLst/>
          </a:prstGeom>
        </p:spPr>
      </p:pic>
      <p:pic>
        <p:nvPicPr>
          <p:cNvPr id="5" name="Picture 4">
            <a:extLst>
              <a:ext uri="{FF2B5EF4-FFF2-40B4-BE49-F238E27FC236}">
                <a16:creationId xmlns:a16="http://schemas.microsoft.com/office/drawing/2014/main" id="{05624E3C-99BF-5793-21D4-4B4D80BE26EC}"/>
              </a:ext>
            </a:extLst>
          </p:cNvPr>
          <p:cNvPicPr>
            <a:picLocks noChangeAspect="1"/>
          </p:cNvPicPr>
          <p:nvPr/>
        </p:nvPicPr>
        <p:blipFill>
          <a:blip r:embed="rId3"/>
          <a:stretch>
            <a:fillRect/>
          </a:stretch>
        </p:blipFill>
        <p:spPr>
          <a:xfrm>
            <a:off x="6824562" y="1678563"/>
            <a:ext cx="4397706" cy="2658563"/>
          </a:xfrm>
          <a:prstGeom prst="rect">
            <a:avLst/>
          </a:prstGeom>
        </p:spPr>
      </p:pic>
    </p:spTree>
    <p:extLst>
      <p:ext uri="{BB962C8B-B14F-4D97-AF65-F5344CB8AC3E}">
        <p14:creationId xmlns:p14="http://schemas.microsoft.com/office/powerpoint/2010/main" val="19396414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65BEC-A1DF-DB49-B707-F4003CEA7E6C}"/>
              </a:ext>
            </a:extLst>
          </p:cNvPr>
          <p:cNvSpPr>
            <a:spLocks noGrp="1"/>
          </p:cNvSpPr>
          <p:nvPr>
            <p:ph type="title"/>
          </p:nvPr>
        </p:nvSpPr>
        <p:spPr/>
        <p:txBody>
          <a:bodyPr>
            <a:normAutofit/>
          </a:bodyPr>
          <a:lstStyle/>
          <a:p>
            <a:r>
              <a:rPr lang="en-US" sz="3600" dirty="0">
                <a:solidFill>
                  <a:srgbClr val="C00000"/>
                </a:solidFill>
              </a:rPr>
              <a:t>3.1 Design: </a:t>
            </a:r>
            <a:r>
              <a:rPr lang="en-BD" sz="3600" dirty="0">
                <a:solidFill>
                  <a:srgbClr val="C00000"/>
                </a:solidFill>
              </a:rPr>
              <a:t>Methods</a:t>
            </a:r>
            <a:r>
              <a:rPr lang="en-US" sz="3600" dirty="0">
                <a:solidFill>
                  <a:srgbClr val="C00000"/>
                </a:solidFill>
              </a:rPr>
              <a:t> Using Moore</a:t>
            </a:r>
            <a:endParaRPr lang="en-BD" sz="3600" dirty="0">
              <a:solidFill>
                <a:srgbClr val="C00000"/>
              </a:solidFill>
            </a:endParaRPr>
          </a:p>
        </p:txBody>
      </p:sp>
      <p:sp>
        <p:nvSpPr>
          <p:cNvPr id="6" name="Slide Number Placeholder 5">
            <a:extLst>
              <a:ext uri="{FF2B5EF4-FFF2-40B4-BE49-F238E27FC236}">
                <a16:creationId xmlns:a16="http://schemas.microsoft.com/office/drawing/2014/main" id="{2F4FAFD4-E2E1-B948-84C7-28DD8B57FCDC}"/>
              </a:ext>
            </a:extLst>
          </p:cNvPr>
          <p:cNvSpPr>
            <a:spLocks noGrp="1"/>
          </p:cNvSpPr>
          <p:nvPr>
            <p:ph type="sldNum" sz="quarter" idx="12"/>
          </p:nvPr>
        </p:nvSpPr>
        <p:spPr>
          <a:xfrm>
            <a:off x="11410950" y="6501638"/>
            <a:ext cx="521970" cy="308530"/>
          </a:xfrm>
        </p:spPr>
        <p:txBody>
          <a:bodyPr/>
          <a:lstStyle/>
          <a:p>
            <a:fld id="{E9C29D53-9981-884B-B5B6-B5743DF81FD1}" type="slidenum">
              <a:rPr lang="en-BD" smtClean="0"/>
              <a:t>16</a:t>
            </a:fld>
            <a:endParaRPr lang="en-BD"/>
          </a:p>
        </p:txBody>
      </p:sp>
      <p:sp>
        <p:nvSpPr>
          <p:cNvPr id="7" name="Date Placeholder 5">
            <a:extLst>
              <a:ext uri="{FF2B5EF4-FFF2-40B4-BE49-F238E27FC236}">
                <a16:creationId xmlns:a16="http://schemas.microsoft.com/office/drawing/2014/main" id="{BFD6422F-12DA-8A45-9AF9-8BFCA12E4A83}"/>
              </a:ext>
            </a:extLst>
          </p:cNvPr>
          <p:cNvSpPr>
            <a:spLocks noGrp="1"/>
          </p:cNvSpPr>
          <p:nvPr>
            <p:ph type="dt" sz="half" idx="10"/>
          </p:nvPr>
        </p:nvSpPr>
        <p:spPr>
          <a:xfrm>
            <a:off x="432486" y="6501637"/>
            <a:ext cx="4825314" cy="375412"/>
          </a:xfrm>
        </p:spPr>
        <p:txBody>
          <a:bodyPr/>
          <a:lstStyle/>
          <a:p>
            <a:r>
              <a:rPr lang="en-US"/>
              <a:t>EEE 416 (2022) – Final Project Group A.XY</a:t>
            </a:r>
            <a:endParaRPr lang="en-BD" dirty="0"/>
          </a:p>
        </p:txBody>
      </p:sp>
      <p:sp>
        <p:nvSpPr>
          <p:cNvPr id="8" name="Footer Placeholder 6">
            <a:extLst>
              <a:ext uri="{FF2B5EF4-FFF2-40B4-BE49-F238E27FC236}">
                <a16:creationId xmlns:a16="http://schemas.microsoft.com/office/drawing/2014/main" id="{82DF7523-28E5-1646-96D1-1E49DDA95275}"/>
              </a:ext>
            </a:extLst>
          </p:cNvPr>
          <p:cNvSpPr>
            <a:spLocks noGrp="1"/>
          </p:cNvSpPr>
          <p:nvPr>
            <p:ph type="ftr" sz="quarter" idx="11"/>
          </p:nvPr>
        </p:nvSpPr>
        <p:spPr>
          <a:xfrm>
            <a:off x="5257800" y="6482588"/>
            <a:ext cx="6153150" cy="375412"/>
          </a:xfrm>
        </p:spPr>
        <p:txBody>
          <a:bodyPr/>
          <a:lstStyle/>
          <a:p>
            <a:r>
              <a:rPr lang="en-BD" dirty="0"/>
              <a:t>Title of the Project</a:t>
            </a:r>
          </a:p>
        </p:txBody>
      </p:sp>
      <p:sp>
        <p:nvSpPr>
          <p:cNvPr id="9" name="TextBox 8">
            <a:extLst>
              <a:ext uri="{FF2B5EF4-FFF2-40B4-BE49-F238E27FC236}">
                <a16:creationId xmlns:a16="http://schemas.microsoft.com/office/drawing/2014/main" id="{F8D98CFC-581F-2C4F-57A4-5892CF555A9A}"/>
              </a:ext>
            </a:extLst>
          </p:cNvPr>
          <p:cNvSpPr txBox="1"/>
          <p:nvPr/>
        </p:nvSpPr>
        <p:spPr>
          <a:xfrm>
            <a:off x="9459470" y="6470825"/>
            <a:ext cx="2212465" cy="369332"/>
          </a:xfrm>
          <a:prstGeom prst="rect">
            <a:avLst/>
          </a:prstGeom>
          <a:noFill/>
        </p:spPr>
        <p:txBody>
          <a:bodyPr wrap="none" rtlCol="0">
            <a:spAutoFit/>
          </a:bodyPr>
          <a:lstStyle/>
          <a:p>
            <a:r>
              <a:rPr lang="en-US" i="1" dirty="0">
                <a:solidFill>
                  <a:srgbClr val="FFFF00"/>
                </a:solidFill>
                <a:latin typeface="Arial Narrow" panose="020B0606020202030204" pitchFamily="34" charset="0"/>
              </a:rPr>
              <a:t>Presented by: 1706XXX</a:t>
            </a:r>
            <a:endParaRPr lang="en-GB" i="1" dirty="0">
              <a:solidFill>
                <a:srgbClr val="FFFF00"/>
              </a:solidFill>
              <a:latin typeface="Arial Narrow" panose="020B0606020202030204" pitchFamily="34" charset="0"/>
            </a:endParaRPr>
          </a:p>
        </p:txBody>
      </p:sp>
      <p:sp>
        <p:nvSpPr>
          <p:cNvPr id="4" name="TextBox 3">
            <a:extLst>
              <a:ext uri="{FF2B5EF4-FFF2-40B4-BE49-F238E27FC236}">
                <a16:creationId xmlns:a16="http://schemas.microsoft.com/office/drawing/2014/main" id="{B63827FB-9813-C325-5F38-E819E2EE51AA}"/>
              </a:ext>
            </a:extLst>
          </p:cNvPr>
          <p:cNvSpPr txBox="1"/>
          <p:nvPr/>
        </p:nvSpPr>
        <p:spPr>
          <a:xfrm>
            <a:off x="1301854" y="1259887"/>
            <a:ext cx="3955945" cy="369332"/>
          </a:xfrm>
          <a:prstGeom prst="rect">
            <a:avLst/>
          </a:prstGeom>
          <a:noFill/>
        </p:spPr>
        <p:txBody>
          <a:bodyPr wrap="square" rtlCol="0">
            <a:spAutoFit/>
          </a:bodyPr>
          <a:lstStyle/>
          <a:p>
            <a:r>
              <a:rPr lang="en-US" b="1" dirty="0"/>
              <a:t>State Diagram for 20 TK Product</a:t>
            </a:r>
            <a:endParaRPr lang="en-SG" b="1" dirty="0"/>
          </a:p>
        </p:txBody>
      </p:sp>
      <p:pic>
        <p:nvPicPr>
          <p:cNvPr id="10" name="Picture 9">
            <a:extLst>
              <a:ext uri="{FF2B5EF4-FFF2-40B4-BE49-F238E27FC236}">
                <a16:creationId xmlns:a16="http://schemas.microsoft.com/office/drawing/2014/main" id="{41609D45-144F-4C99-08B1-BE01366F1C08}"/>
              </a:ext>
            </a:extLst>
          </p:cNvPr>
          <p:cNvPicPr>
            <a:picLocks noChangeAspect="1"/>
          </p:cNvPicPr>
          <p:nvPr/>
        </p:nvPicPr>
        <p:blipFill>
          <a:blip r:embed="rId2"/>
          <a:stretch>
            <a:fillRect/>
          </a:stretch>
        </p:blipFill>
        <p:spPr>
          <a:xfrm>
            <a:off x="3704778" y="1911073"/>
            <a:ext cx="4021330" cy="4270613"/>
          </a:xfrm>
          <a:prstGeom prst="rect">
            <a:avLst/>
          </a:prstGeom>
        </p:spPr>
      </p:pic>
    </p:spTree>
    <p:extLst>
      <p:ext uri="{BB962C8B-B14F-4D97-AF65-F5344CB8AC3E}">
        <p14:creationId xmlns:p14="http://schemas.microsoft.com/office/powerpoint/2010/main" val="39590497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65BEC-A1DF-DB49-B707-F4003CEA7E6C}"/>
              </a:ext>
            </a:extLst>
          </p:cNvPr>
          <p:cNvSpPr>
            <a:spLocks noGrp="1"/>
          </p:cNvSpPr>
          <p:nvPr>
            <p:ph type="title"/>
          </p:nvPr>
        </p:nvSpPr>
        <p:spPr/>
        <p:txBody>
          <a:bodyPr>
            <a:normAutofit/>
          </a:bodyPr>
          <a:lstStyle/>
          <a:p>
            <a:r>
              <a:rPr lang="en-US" sz="3600" dirty="0">
                <a:solidFill>
                  <a:srgbClr val="C00000"/>
                </a:solidFill>
              </a:rPr>
              <a:t>3.1 Design: </a:t>
            </a:r>
            <a:r>
              <a:rPr lang="en-BD" sz="3600" dirty="0">
                <a:solidFill>
                  <a:srgbClr val="C00000"/>
                </a:solidFill>
              </a:rPr>
              <a:t>Methods</a:t>
            </a:r>
            <a:r>
              <a:rPr lang="en-US" sz="3600" dirty="0">
                <a:solidFill>
                  <a:srgbClr val="C00000"/>
                </a:solidFill>
              </a:rPr>
              <a:t> Using Moore</a:t>
            </a:r>
            <a:endParaRPr lang="en-BD" sz="3600" dirty="0">
              <a:solidFill>
                <a:srgbClr val="C00000"/>
              </a:solidFill>
            </a:endParaRPr>
          </a:p>
        </p:txBody>
      </p:sp>
      <p:sp>
        <p:nvSpPr>
          <p:cNvPr id="6" name="Slide Number Placeholder 5">
            <a:extLst>
              <a:ext uri="{FF2B5EF4-FFF2-40B4-BE49-F238E27FC236}">
                <a16:creationId xmlns:a16="http://schemas.microsoft.com/office/drawing/2014/main" id="{2F4FAFD4-E2E1-B948-84C7-28DD8B57FCDC}"/>
              </a:ext>
            </a:extLst>
          </p:cNvPr>
          <p:cNvSpPr>
            <a:spLocks noGrp="1"/>
          </p:cNvSpPr>
          <p:nvPr>
            <p:ph type="sldNum" sz="quarter" idx="12"/>
          </p:nvPr>
        </p:nvSpPr>
        <p:spPr>
          <a:xfrm>
            <a:off x="11410950" y="6501638"/>
            <a:ext cx="521970" cy="308530"/>
          </a:xfrm>
        </p:spPr>
        <p:txBody>
          <a:bodyPr/>
          <a:lstStyle/>
          <a:p>
            <a:fld id="{E9C29D53-9981-884B-B5B6-B5743DF81FD1}" type="slidenum">
              <a:rPr lang="en-BD" smtClean="0"/>
              <a:t>17</a:t>
            </a:fld>
            <a:endParaRPr lang="en-BD"/>
          </a:p>
        </p:txBody>
      </p:sp>
      <p:sp>
        <p:nvSpPr>
          <p:cNvPr id="7" name="Date Placeholder 5">
            <a:extLst>
              <a:ext uri="{FF2B5EF4-FFF2-40B4-BE49-F238E27FC236}">
                <a16:creationId xmlns:a16="http://schemas.microsoft.com/office/drawing/2014/main" id="{BFD6422F-12DA-8A45-9AF9-8BFCA12E4A83}"/>
              </a:ext>
            </a:extLst>
          </p:cNvPr>
          <p:cNvSpPr>
            <a:spLocks noGrp="1"/>
          </p:cNvSpPr>
          <p:nvPr>
            <p:ph type="dt" sz="half" idx="10"/>
          </p:nvPr>
        </p:nvSpPr>
        <p:spPr>
          <a:xfrm>
            <a:off x="432486" y="6501637"/>
            <a:ext cx="4825314" cy="375412"/>
          </a:xfrm>
        </p:spPr>
        <p:txBody>
          <a:bodyPr/>
          <a:lstStyle/>
          <a:p>
            <a:r>
              <a:rPr lang="en-US"/>
              <a:t>EEE 416 (2022) – Final Project Group A.XY</a:t>
            </a:r>
            <a:endParaRPr lang="en-BD" dirty="0"/>
          </a:p>
        </p:txBody>
      </p:sp>
      <p:sp>
        <p:nvSpPr>
          <p:cNvPr id="8" name="Footer Placeholder 6">
            <a:extLst>
              <a:ext uri="{FF2B5EF4-FFF2-40B4-BE49-F238E27FC236}">
                <a16:creationId xmlns:a16="http://schemas.microsoft.com/office/drawing/2014/main" id="{82DF7523-28E5-1646-96D1-1E49DDA95275}"/>
              </a:ext>
            </a:extLst>
          </p:cNvPr>
          <p:cNvSpPr>
            <a:spLocks noGrp="1"/>
          </p:cNvSpPr>
          <p:nvPr>
            <p:ph type="ftr" sz="quarter" idx="11"/>
          </p:nvPr>
        </p:nvSpPr>
        <p:spPr>
          <a:xfrm>
            <a:off x="5257800" y="6482588"/>
            <a:ext cx="6153150" cy="375412"/>
          </a:xfrm>
        </p:spPr>
        <p:txBody>
          <a:bodyPr/>
          <a:lstStyle/>
          <a:p>
            <a:r>
              <a:rPr lang="en-BD" dirty="0"/>
              <a:t>Title of the Project</a:t>
            </a:r>
          </a:p>
        </p:txBody>
      </p:sp>
      <p:sp>
        <p:nvSpPr>
          <p:cNvPr id="9" name="TextBox 8">
            <a:extLst>
              <a:ext uri="{FF2B5EF4-FFF2-40B4-BE49-F238E27FC236}">
                <a16:creationId xmlns:a16="http://schemas.microsoft.com/office/drawing/2014/main" id="{F8D98CFC-581F-2C4F-57A4-5892CF555A9A}"/>
              </a:ext>
            </a:extLst>
          </p:cNvPr>
          <p:cNvSpPr txBox="1"/>
          <p:nvPr/>
        </p:nvSpPr>
        <p:spPr>
          <a:xfrm>
            <a:off x="9459470" y="6470825"/>
            <a:ext cx="2212465" cy="369332"/>
          </a:xfrm>
          <a:prstGeom prst="rect">
            <a:avLst/>
          </a:prstGeom>
          <a:noFill/>
        </p:spPr>
        <p:txBody>
          <a:bodyPr wrap="none" rtlCol="0">
            <a:spAutoFit/>
          </a:bodyPr>
          <a:lstStyle/>
          <a:p>
            <a:r>
              <a:rPr lang="en-US" i="1" dirty="0">
                <a:solidFill>
                  <a:srgbClr val="FFFF00"/>
                </a:solidFill>
                <a:latin typeface="Arial Narrow" panose="020B0606020202030204" pitchFamily="34" charset="0"/>
              </a:rPr>
              <a:t>Presented by: 1706XXX</a:t>
            </a:r>
            <a:endParaRPr lang="en-GB" i="1" dirty="0">
              <a:solidFill>
                <a:srgbClr val="FFFF00"/>
              </a:solidFill>
              <a:latin typeface="Arial Narrow" panose="020B0606020202030204" pitchFamily="34" charset="0"/>
            </a:endParaRPr>
          </a:p>
        </p:txBody>
      </p:sp>
      <p:sp>
        <p:nvSpPr>
          <p:cNvPr id="4" name="TextBox 3">
            <a:extLst>
              <a:ext uri="{FF2B5EF4-FFF2-40B4-BE49-F238E27FC236}">
                <a16:creationId xmlns:a16="http://schemas.microsoft.com/office/drawing/2014/main" id="{B63827FB-9813-C325-5F38-E819E2EE51AA}"/>
              </a:ext>
            </a:extLst>
          </p:cNvPr>
          <p:cNvSpPr txBox="1"/>
          <p:nvPr/>
        </p:nvSpPr>
        <p:spPr>
          <a:xfrm>
            <a:off x="1301854" y="1219802"/>
            <a:ext cx="3955945" cy="369332"/>
          </a:xfrm>
          <a:prstGeom prst="rect">
            <a:avLst/>
          </a:prstGeom>
          <a:noFill/>
        </p:spPr>
        <p:txBody>
          <a:bodyPr wrap="square" rtlCol="0">
            <a:spAutoFit/>
          </a:bodyPr>
          <a:lstStyle/>
          <a:p>
            <a:r>
              <a:rPr lang="en-US" b="1" dirty="0"/>
              <a:t>State Diagram for 15 TK Product</a:t>
            </a:r>
            <a:endParaRPr lang="en-SG" b="1" dirty="0"/>
          </a:p>
        </p:txBody>
      </p:sp>
      <p:pic>
        <p:nvPicPr>
          <p:cNvPr id="5" name="Picture 4">
            <a:extLst>
              <a:ext uri="{FF2B5EF4-FFF2-40B4-BE49-F238E27FC236}">
                <a16:creationId xmlns:a16="http://schemas.microsoft.com/office/drawing/2014/main" id="{F513C3BC-6BFA-56DE-D493-6745DB75F2DB}"/>
              </a:ext>
            </a:extLst>
          </p:cNvPr>
          <p:cNvPicPr>
            <a:picLocks noChangeAspect="1"/>
          </p:cNvPicPr>
          <p:nvPr/>
        </p:nvPicPr>
        <p:blipFill>
          <a:blip r:embed="rId2"/>
          <a:stretch>
            <a:fillRect/>
          </a:stretch>
        </p:blipFill>
        <p:spPr>
          <a:xfrm>
            <a:off x="3949356" y="2057400"/>
            <a:ext cx="4018116" cy="4156900"/>
          </a:xfrm>
          <a:prstGeom prst="rect">
            <a:avLst/>
          </a:prstGeom>
        </p:spPr>
      </p:pic>
    </p:spTree>
    <p:extLst>
      <p:ext uri="{BB962C8B-B14F-4D97-AF65-F5344CB8AC3E}">
        <p14:creationId xmlns:p14="http://schemas.microsoft.com/office/powerpoint/2010/main" val="28275332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65BEC-A1DF-DB49-B707-F4003CEA7E6C}"/>
              </a:ext>
            </a:extLst>
          </p:cNvPr>
          <p:cNvSpPr>
            <a:spLocks noGrp="1"/>
          </p:cNvSpPr>
          <p:nvPr>
            <p:ph type="title"/>
          </p:nvPr>
        </p:nvSpPr>
        <p:spPr/>
        <p:txBody>
          <a:bodyPr>
            <a:normAutofit/>
          </a:bodyPr>
          <a:lstStyle/>
          <a:p>
            <a:r>
              <a:rPr lang="en-US" sz="3600" dirty="0">
                <a:solidFill>
                  <a:srgbClr val="C00000"/>
                </a:solidFill>
              </a:rPr>
              <a:t>3.1 Design: </a:t>
            </a:r>
            <a:r>
              <a:rPr lang="en-BD" sz="3600" dirty="0">
                <a:solidFill>
                  <a:srgbClr val="C00000"/>
                </a:solidFill>
              </a:rPr>
              <a:t>Methods</a:t>
            </a:r>
            <a:r>
              <a:rPr lang="en-US" sz="3600" dirty="0">
                <a:solidFill>
                  <a:srgbClr val="C00000"/>
                </a:solidFill>
              </a:rPr>
              <a:t> Using Moore</a:t>
            </a:r>
            <a:endParaRPr lang="en-BD" sz="3600" dirty="0">
              <a:solidFill>
                <a:srgbClr val="C00000"/>
              </a:solidFill>
            </a:endParaRPr>
          </a:p>
        </p:txBody>
      </p:sp>
      <p:sp>
        <p:nvSpPr>
          <p:cNvPr id="6" name="Slide Number Placeholder 5">
            <a:extLst>
              <a:ext uri="{FF2B5EF4-FFF2-40B4-BE49-F238E27FC236}">
                <a16:creationId xmlns:a16="http://schemas.microsoft.com/office/drawing/2014/main" id="{2F4FAFD4-E2E1-B948-84C7-28DD8B57FCDC}"/>
              </a:ext>
            </a:extLst>
          </p:cNvPr>
          <p:cNvSpPr>
            <a:spLocks noGrp="1"/>
          </p:cNvSpPr>
          <p:nvPr>
            <p:ph type="sldNum" sz="quarter" idx="12"/>
          </p:nvPr>
        </p:nvSpPr>
        <p:spPr>
          <a:xfrm>
            <a:off x="11410950" y="6501638"/>
            <a:ext cx="521970" cy="308530"/>
          </a:xfrm>
        </p:spPr>
        <p:txBody>
          <a:bodyPr/>
          <a:lstStyle/>
          <a:p>
            <a:fld id="{E9C29D53-9981-884B-B5B6-B5743DF81FD1}" type="slidenum">
              <a:rPr lang="en-BD" smtClean="0"/>
              <a:t>18</a:t>
            </a:fld>
            <a:endParaRPr lang="en-BD"/>
          </a:p>
        </p:txBody>
      </p:sp>
      <p:sp>
        <p:nvSpPr>
          <p:cNvPr id="7" name="Date Placeholder 5">
            <a:extLst>
              <a:ext uri="{FF2B5EF4-FFF2-40B4-BE49-F238E27FC236}">
                <a16:creationId xmlns:a16="http://schemas.microsoft.com/office/drawing/2014/main" id="{BFD6422F-12DA-8A45-9AF9-8BFCA12E4A83}"/>
              </a:ext>
            </a:extLst>
          </p:cNvPr>
          <p:cNvSpPr>
            <a:spLocks noGrp="1"/>
          </p:cNvSpPr>
          <p:nvPr>
            <p:ph type="dt" sz="half" idx="10"/>
          </p:nvPr>
        </p:nvSpPr>
        <p:spPr>
          <a:xfrm>
            <a:off x="432486" y="6501637"/>
            <a:ext cx="4825314" cy="375412"/>
          </a:xfrm>
        </p:spPr>
        <p:txBody>
          <a:bodyPr/>
          <a:lstStyle/>
          <a:p>
            <a:r>
              <a:rPr lang="en-US"/>
              <a:t>EEE 416 (2022) – Final Project Group A.XY</a:t>
            </a:r>
            <a:endParaRPr lang="en-BD" dirty="0"/>
          </a:p>
        </p:txBody>
      </p:sp>
      <p:sp>
        <p:nvSpPr>
          <p:cNvPr id="8" name="Footer Placeholder 6">
            <a:extLst>
              <a:ext uri="{FF2B5EF4-FFF2-40B4-BE49-F238E27FC236}">
                <a16:creationId xmlns:a16="http://schemas.microsoft.com/office/drawing/2014/main" id="{82DF7523-28E5-1646-96D1-1E49DDA95275}"/>
              </a:ext>
            </a:extLst>
          </p:cNvPr>
          <p:cNvSpPr>
            <a:spLocks noGrp="1"/>
          </p:cNvSpPr>
          <p:nvPr>
            <p:ph type="ftr" sz="quarter" idx="11"/>
          </p:nvPr>
        </p:nvSpPr>
        <p:spPr>
          <a:xfrm>
            <a:off x="5257800" y="6482588"/>
            <a:ext cx="6153150" cy="375412"/>
          </a:xfrm>
        </p:spPr>
        <p:txBody>
          <a:bodyPr/>
          <a:lstStyle/>
          <a:p>
            <a:r>
              <a:rPr lang="en-BD" dirty="0"/>
              <a:t>Title of the Project</a:t>
            </a:r>
          </a:p>
        </p:txBody>
      </p:sp>
      <p:sp>
        <p:nvSpPr>
          <p:cNvPr id="9" name="TextBox 8">
            <a:extLst>
              <a:ext uri="{FF2B5EF4-FFF2-40B4-BE49-F238E27FC236}">
                <a16:creationId xmlns:a16="http://schemas.microsoft.com/office/drawing/2014/main" id="{F8D98CFC-581F-2C4F-57A4-5892CF555A9A}"/>
              </a:ext>
            </a:extLst>
          </p:cNvPr>
          <p:cNvSpPr txBox="1"/>
          <p:nvPr/>
        </p:nvSpPr>
        <p:spPr>
          <a:xfrm>
            <a:off x="9459470" y="6470825"/>
            <a:ext cx="2212465" cy="369332"/>
          </a:xfrm>
          <a:prstGeom prst="rect">
            <a:avLst/>
          </a:prstGeom>
          <a:noFill/>
        </p:spPr>
        <p:txBody>
          <a:bodyPr wrap="none" rtlCol="0">
            <a:spAutoFit/>
          </a:bodyPr>
          <a:lstStyle/>
          <a:p>
            <a:r>
              <a:rPr lang="en-US" i="1" dirty="0">
                <a:solidFill>
                  <a:srgbClr val="FFFF00"/>
                </a:solidFill>
                <a:latin typeface="Arial Narrow" panose="020B0606020202030204" pitchFamily="34" charset="0"/>
              </a:rPr>
              <a:t>Presented by: 1706XXX</a:t>
            </a:r>
            <a:endParaRPr lang="en-GB" i="1" dirty="0">
              <a:solidFill>
                <a:srgbClr val="FFFF00"/>
              </a:solidFill>
              <a:latin typeface="Arial Narrow" panose="020B0606020202030204" pitchFamily="34" charset="0"/>
            </a:endParaRPr>
          </a:p>
        </p:txBody>
      </p:sp>
      <p:sp>
        <p:nvSpPr>
          <p:cNvPr id="4" name="TextBox 3">
            <a:extLst>
              <a:ext uri="{FF2B5EF4-FFF2-40B4-BE49-F238E27FC236}">
                <a16:creationId xmlns:a16="http://schemas.microsoft.com/office/drawing/2014/main" id="{B63827FB-9813-C325-5F38-E819E2EE51AA}"/>
              </a:ext>
            </a:extLst>
          </p:cNvPr>
          <p:cNvSpPr txBox="1"/>
          <p:nvPr/>
        </p:nvSpPr>
        <p:spPr>
          <a:xfrm>
            <a:off x="1301854" y="1247234"/>
            <a:ext cx="3955945" cy="369332"/>
          </a:xfrm>
          <a:prstGeom prst="rect">
            <a:avLst/>
          </a:prstGeom>
          <a:noFill/>
        </p:spPr>
        <p:txBody>
          <a:bodyPr wrap="square" rtlCol="0">
            <a:spAutoFit/>
          </a:bodyPr>
          <a:lstStyle/>
          <a:p>
            <a:r>
              <a:rPr lang="en-US" b="1" dirty="0"/>
              <a:t>State Diagram for 10 TK Product</a:t>
            </a:r>
            <a:endParaRPr lang="en-SG" b="1" dirty="0"/>
          </a:p>
        </p:txBody>
      </p:sp>
      <p:pic>
        <p:nvPicPr>
          <p:cNvPr id="5" name="Picture 4">
            <a:extLst>
              <a:ext uri="{FF2B5EF4-FFF2-40B4-BE49-F238E27FC236}">
                <a16:creationId xmlns:a16="http://schemas.microsoft.com/office/drawing/2014/main" id="{1378CEB4-2FD2-C3E2-31CF-9502D83D5FDF}"/>
              </a:ext>
            </a:extLst>
          </p:cNvPr>
          <p:cNvPicPr>
            <a:picLocks noChangeAspect="1"/>
          </p:cNvPicPr>
          <p:nvPr/>
        </p:nvPicPr>
        <p:blipFill>
          <a:blip r:embed="rId2"/>
          <a:stretch>
            <a:fillRect/>
          </a:stretch>
        </p:blipFill>
        <p:spPr>
          <a:xfrm>
            <a:off x="3605425" y="1772411"/>
            <a:ext cx="4556760" cy="4215003"/>
          </a:xfrm>
          <a:prstGeom prst="rect">
            <a:avLst/>
          </a:prstGeom>
        </p:spPr>
      </p:pic>
    </p:spTree>
    <p:extLst>
      <p:ext uri="{BB962C8B-B14F-4D97-AF65-F5344CB8AC3E}">
        <p14:creationId xmlns:p14="http://schemas.microsoft.com/office/powerpoint/2010/main" val="38996642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65BEC-A1DF-DB49-B707-F4003CEA7E6C}"/>
              </a:ext>
            </a:extLst>
          </p:cNvPr>
          <p:cNvSpPr>
            <a:spLocks noGrp="1"/>
          </p:cNvSpPr>
          <p:nvPr>
            <p:ph type="title"/>
          </p:nvPr>
        </p:nvSpPr>
        <p:spPr/>
        <p:txBody>
          <a:bodyPr>
            <a:normAutofit/>
          </a:bodyPr>
          <a:lstStyle/>
          <a:p>
            <a:r>
              <a:rPr lang="en-US" sz="3600" dirty="0">
                <a:solidFill>
                  <a:srgbClr val="C00000"/>
                </a:solidFill>
              </a:rPr>
              <a:t>3.1 Design: </a:t>
            </a:r>
            <a:r>
              <a:rPr lang="en-BD" sz="3600" dirty="0">
                <a:solidFill>
                  <a:srgbClr val="C00000"/>
                </a:solidFill>
              </a:rPr>
              <a:t>Methods</a:t>
            </a:r>
            <a:r>
              <a:rPr lang="en-US" sz="3600" dirty="0">
                <a:solidFill>
                  <a:srgbClr val="C00000"/>
                </a:solidFill>
              </a:rPr>
              <a:t> Using Moore</a:t>
            </a:r>
            <a:endParaRPr lang="en-BD" sz="3600" dirty="0">
              <a:solidFill>
                <a:srgbClr val="C00000"/>
              </a:solidFill>
            </a:endParaRPr>
          </a:p>
        </p:txBody>
      </p:sp>
      <p:sp>
        <p:nvSpPr>
          <p:cNvPr id="6" name="Slide Number Placeholder 5">
            <a:extLst>
              <a:ext uri="{FF2B5EF4-FFF2-40B4-BE49-F238E27FC236}">
                <a16:creationId xmlns:a16="http://schemas.microsoft.com/office/drawing/2014/main" id="{2F4FAFD4-E2E1-B948-84C7-28DD8B57FCDC}"/>
              </a:ext>
            </a:extLst>
          </p:cNvPr>
          <p:cNvSpPr>
            <a:spLocks noGrp="1"/>
          </p:cNvSpPr>
          <p:nvPr>
            <p:ph type="sldNum" sz="quarter" idx="12"/>
          </p:nvPr>
        </p:nvSpPr>
        <p:spPr>
          <a:xfrm>
            <a:off x="11410950" y="6501638"/>
            <a:ext cx="521970" cy="308530"/>
          </a:xfrm>
        </p:spPr>
        <p:txBody>
          <a:bodyPr/>
          <a:lstStyle/>
          <a:p>
            <a:fld id="{E9C29D53-9981-884B-B5B6-B5743DF81FD1}" type="slidenum">
              <a:rPr lang="en-BD" smtClean="0"/>
              <a:t>19</a:t>
            </a:fld>
            <a:endParaRPr lang="en-BD"/>
          </a:p>
        </p:txBody>
      </p:sp>
      <p:sp>
        <p:nvSpPr>
          <p:cNvPr id="7" name="Date Placeholder 5">
            <a:extLst>
              <a:ext uri="{FF2B5EF4-FFF2-40B4-BE49-F238E27FC236}">
                <a16:creationId xmlns:a16="http://schemas.microsoft.com/office/drawing/2014/main" id="{BFD6422F-12DA-8A45-9AF9-8BFCA12E4A83}"/>
              </a:ext>
            </a:extLst>
          </p:cNvPr>
          <p:cNvSpPr>
            <a:spLocks noGrp="1"/>
          </p:cNvSpPr>
          <p:nvPr>
            <p:ph type="dt" sz="half" idx="10"/>
          </p:nvPr>
        </p:nvSpPr>
        <p:spPr>
          <a:xfrm>
            <a:off x="432486" y="6501637"/>
            <a:ext cx="4825314" cy="375412"/>
          </a:xfrm>
        </p:spPr>
        <p:txBody>
          <a:bodyPr/>
          <a:lstStyle/>
          <a:p>
            <a:r>
              <a:rPr lang="en-US"/>
              <a:t>EEE 416 (2022) – Final Project Group A.XY</a:t>
            </a:r>
            <a:endParaRPr lang="en-BD" dirty="0"/>
          </a:p>
        </p:txBody>
      </p:sp>
      <p:sp>
        <p:nvSpPr>
          <p:cNvPr id="8" name="Footer Placeholder 6">
            <a:extLst>
              <a:ext uri="{FF2B5EF4-FFF2-40B4-BE49-F238E27FC236}">
                <a16:creationId xmlns:a16="http://schemas.microsoft.com/office/drawing/2014/main" id="{82DF7523-28E5-1646-96D1-1E49DDA95275}"/>
              </a:ext>
            </a:extLst>
          </p:cNvPr>
          <p:cNvSpPr>
            <a:spLocks noGrp="1"/>
          </p:cNvSpPr>
          <p:nvPr>
            <p:ph type="ftr" sz="quarter" idx="11"/>
          </p:nvPr>
        </p:nvSpPr>
        <p:spPr>
          <a:xfrm>
            <a:off x="5257800" y="6482588"/>
            <a:ext cx="6153150" cy="375412"/>
          </a:xfrm>
        </p:spPr>
        <p:txBody>
          <a:bodyPr/>
          <a:lstStyle/>
          <a:p>
            <a:r>
              <a:rPr lang="en-BD" dirty="0"/>
              <a:t>Title of the Project</a:t>
            </a:r>
          </a:p>
        </p:txBody>
      </p:sp>
      <p:sp>
        <p:nvSpPr>
          <p:cNvPr id="9" name="TextBox 8">
            <a:extLst>
              <a:ext uri="{FF2B5EF4-FFF2-40B4-BE49-F238E27FC236}">
                <a16:creationId xmlns:a16="http://schemas.microsoft.com/office/drawing/2014/main" id="{F8D98CFC-581F-2C4F-57A4-5892CF555A9A}"/>
              </a:ext>
            </a:extLst>
          </p:cNvPr>
          <p:cNvSpPr txBox="1"/>
          <p:nvPr/>
        </p:nvSpPr>
        <p:spPr>
          <a:xfrm>
            <a:off x="9459470" y="6470825"/>
            <a:ext cx="2212465" cy="369332"/>
          </a:xfrm>
          <a:prstGeom prst="rect">
            <a:avLst/>
          </a:prstGeom>
          <a:noFill/>
        </p:spPr>
        <p:txBody>
          <a:bodyPr wrap="none" rtlCol="0">
            <a:spAutoFit/>
          </a:bodyPr>
          <a:lstStyle/>
          <a:p>
            <a:r>
              <a:rPr lang="en-US" i="1" dirty="0">
                <a:solidFill>
                  <a:srgbClr val="FFFF00"/>
                </a:solidFill>
                <a:latin typeface="Arial Narrow" panose="020B0606020202030204" pitchFamily="34" charset="0"/>
              </a:rPr>
              <a:t>Presented by: 1706XXX</a:t>
            </a:r>
            <a:endParaRPr lang="en-GB" i="1" dirty="0">
              <a:solidFill>
                <a:srgbClr val="FFFF00"/>
              </a:solidFill>
              <a:latin typeface="Arial Narrow" panose="020B0606020202030204" pitchFamily="34" charset="0"/>
            </a:endParaRPr>
          </a:p>
        </p:txBody>
      </p:sp>
      <p:pic>
        <p:nvPicPr>
          <p:cNvPr id="7170" name="Picture 2" descr="No description available.">
            <a:extLst>
              <a:ext uri="{FF2B5EF4-FFF2-40B4-BE49-F238E27FC236}">
                <a16:creationId xmlns:a16="http://schemas.microsoft.com/office/drawing/2014/main" id="{D4CE5471-7C8F-D515-04A8-E0E860A0DE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23388" y="2083244"/>
            <a:ext cx="6324600" cy="237172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63827FB-9813-C325-5F38-E819E2EE51AA}"/>
              </a:ext>
            </a:extLst>
          </p:cNvPr>
          <p:cNvSpPr txBox="1"/>
          <p:nvPr/>
        </p:nvSpPr>
        <p:spPr>
          <a:xfrm>
            <a:off x="1301855" y="1539081"/>
            <a:ext cx="3532094" cy="375412"/>
          </a:xfrm>
          <a:prstGeom prst="rect">
            <a:avLst/>
          </a:prstGeom>
          <a:noFill/>
        </p:spPr>
        <p:txBody>
          <a:bodyPr wrap="square" rtlCol="0">
            <a:spAutoFit/>
          </a:bodyPr>
          <a:lstStyle/>
          <a:p>
            <a:r>
              <a:rPr lang="en-US" b="1" dirty="0"/>
              <a:t>State Table for 20 TK Product</a:t>
            </a:r>
            <a:endParaRPr lang="en-SG" b="1" dirty="0"/>
          </a:p>
        </p:txBody>
      </p:sp>
    </p:spTree>
    <p:extLst>
      <p:ext uri="{BB962C8B-B14F-4D97-AF65-F5344CB8AC3E}">
        <p14:creationId xmlns:p14="http://schemas.microsoft.com/office/powerpoint/2010/main" val="37016278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33012B-84B9-7349-A96C-D843A369539B}"/>
              </a:ext>
            </a:extLst>
          </p:cNvPr>
          <p:cNvSpPr>
            <a:spLocks noGrp="1"/>
          </p:cNvSpPr>
          <p:nvPr>
            <p:ph type="title"/>
          </p:nvPr>
        </p:nvSpPr>
        <p:spPr/>
        <p:txBody>
          <a:bodyPr>
            <a:normAutofit/>
          </a:bodyPr>
          <a:lstStyle/>
          <a:p>
            <a:r>
              <a:rPr lang="en-BD" sz="3600" dirty="0">
                <a:solidFill>
                  <a:srgbClr val="C00000"/>
                </a:solidFill>
              </a:rPr>
              <a:t>Outline</a:t>
            </a:r>
          </a:p>
        </p:txBody>
      </p:sp>
      <p:sp>
        <p:nvSpPr>
          <p:cNvPr id="3" name="Content Placeholder 2">
            <a:extLst>
              <a:ext uri="{FF2B5EF4-FFF2-40B4-BE49-F238E27FC236}">
                <a16:creationId xmlns:a16="http://schemas.microsoft.com/office/drawing/2014/main" id="{D6E5899E-188D-E346-BD75-A52C25C2CF7A}"/>
              </a:ext>
            </a:extLst>
          </p:cNvPr>
          <p:cNvSpPr>
            <a:spLocks noGrp="1"/>
          </p:cNvSpPr>
          <p:nvPr>
            <p:ph idx="1"/>
          </p:nvPr>
        </p:nvSpPr>
        <p:spPr/>
        <p:txBody>
          <a:bodyPr/>
          <a:lstStyle/>
          <a:p>
            <a:pPr marL="457200" indent="-457200">
              <a:buFont typeface="+mj-lt"/>
              <a:buAutoNum type="arabicPeriod"/>
            </a:pPr>
            <a:r>
              <a:rPr lang="en-BD" dirty="0"/>
              <a:t>Summary</a:t>
            </a:r>
          </a:p>
          <a:p>
            <a:pPr marL="457200" indent="-457200">
              <a:buFont typeface="+mj-lt"/>
              <a:buAutoNum type="arabicPeriod"/>
            </a:pPr>
            <a:r>
              <a:rPr lang="en-US" dirty="0"/>
              <a:t>Introduction</a:t>
            </a:r>
            <a:endParaRPr lang="en-BD" dirty="0"/>
          </a:p>
          <a:p>
            <a:pPr marL="457200" indent="-457200">
              <a:buFont typeface="+mj-lt"/>
              <a:buAutoNum type="arabicPeriod"/>
            </a:pPr>
            <a:r>
              <a:rPr lang="en-US" dirty="0"/>
              <a:t>Design</a:t>
            </a:r>
            <a:endParaRPr lang="en-BD" dirty="0"/>
          </a:p>
          <a:p>
            <a:pPr marL="457200" indent="-457200">
              <a:buFont typeface="+mj-lt"/>
              <a:buAutoNum type="arabicPeriod"/>
            </a:pPr>
            <a:r>
              <a:rPr lang="en-US" dirty="0"/>
              <a:t>Implementation</a:t>
            </a:r>
            <a:endParaRPr lang="en-BD" dirty="0"/>
          </a:p>
          <a:p>
            <a:pPr marL="457200" indent="-457200">
              <a:buFont typeface="+mj-lt"/>
              <a:buAutoNum type="arabicPeriod"/>
            </a:pPr>
            <a:r>
              <a:rPr lang="en-US" dirty="0"/>
              <a:t>Analysis and Evaluation</a:t>
            </a:r>
            <a:endParaRPr lang="en-BD" dirty="0"/>
          </a:p>
          <a:p>
            <a:pPr marL="457200" indent="-457200">
              <a:buFont typeface="+mj-lt"/>
              <a:buAutoNum type="arabicPeriod"/>
            </a:pPr>
            <a:r>
              <a:rPr lang="en-US" dirty="0"/>
              <a:t>References</a:t>
            </a:r>
            <a:endParaRPr lang="en-BD" dirty="0"/>
          </a:p>
        </p:txBody>
      </p:sp>
      <p:sp>
        <p:nvSpPr>
          <p:cNvPr id="4" name="Slide Number Placeholder 3">
            <a:extLst>
              <a:ext uri="{FF2B5EF4-FFF2-40B4-BE49-F238E27FC236}">
                <a16:creationId xmlns:a16="http://schemas.microsoft.com/office/drawing/2014/main" id="{E4016421-CA9E-E344-9555-2F9A2A519073}"/>
              </a:ext>
            </a:extLst>
          </p:cNvPr>
          <p:cNvSpPr>
            <a:spLocks noGrp="1"/>
          </p:cNvSpPr>
          <p:nvPr>
            <p:ph type="sldNum" sz="quarter" idx="12"/>
          </p:nvPr>
        </p:nvSpPr>
        <p:spPr>
          <a:xfrm>
            <a:off x="11410950" y="6501638"/>
            <a:ext cx="521970" cy="308530"/>
          </a:xfrm>
        </p:spPr>
        <p:txBody>
          <a:bodyPr/>
          <a:lstStyle/>
          <a:p>
            <a:fld id="{E9C29D53-9981-884B-B5B6-B5743DF81FD1}" type="slidenum">
              <a:rPr lang="en-BD" smtClean="0"/>
              <a:t>2</a:t>
            </a:fld>
            <a:endParaRPr lang="en-BD"/>
          </a:p>
        </p:txBody>
      </p:sp>
      <p:sp>
        <p:nvSpPr>
          <p:cNvPr id="5" name="Date Placeholder 4">
            <a:extLst>
              <a:ext uri="{FF2B5EF4-FFF2-40B4-BE49-F238E27FC236}">
                <a16:creationId xmlns:a16="http://schemas.microsoft.com/office/drawing/2014/main" id="{7A4EB6EC-D213-9F48-8356-86C62AC118FF}"/>
              </a:ext>
            </a:extLst>
          </p:cNvPr>
          <p:cNvSpPr>
            <a:spLocks noGrp="1"/>
          </p:cNvSpPr>
          <p:nvPr>
            <p:ph type="dt" sz="half" idx="10"/>
          </p:nvPr>
        </p:nvSpPr>
        <p:spPr>
          <a:xfrm>
            <a:off x="432486" y="6501637"/>
            <a:ext cx="4825314" cy="375412"/>
          </a:xfrm>
        </p:spPr>
        <p:txBody>
          <a:bodyPr/>
          <a:lstStyle/>
          <a:p>
            <a:r>
              <a:rPr lang="en-US" dirty="0"/>
              <a:t>EEE 318 (2023) – Final Project Group A.XY</a:t>
            </a:r>
            <a:endParaRPr lang="en-BD" dirty="0"/>
          </a:p>
        </p:txBody>
      </p:sp>
      <p:sp>
        <p:nvSpPr>
          <p:cNvPr id="6" name="Footer Placeholder 5">
            <a:extLst>
              <a:ext uri="{FF2B5EF4-FFF2-40B4-BE49-F238E27FC236}">
                <a16:creationId xmlns:a16="http://schemas.microsoft.com/office/drawing/2014/main" id="{1B9B0E6E-7910-2644-9BBD-C431B66BAC64}"/>
              </a:ext>
            </a:extLst>
          </p:cNvPr>
          <p:cNvSpPr>
            <a:spLocks noGrp="1"/>
          </p:cNvSpPr>
          <p:nvPr>
            <p:ph type="ftr" sz="quarter" idx="11"/>
          </p:nvPr>
        </p:nvSpPr>
        <p:spPr>
          <a:xfrm>
            <a:off x="5257800" y="6482588"/>
            <a:ext cx="6153150" cy="375412"/>
          </a:xfrm>
        </p:spPr>
        <p:txBody>
          <a:bodyPr/>
          <a:lstStyle/>
          <a:p>
            <a:r>
              <a:rPr lang="en-BD"/>
              <a:t>Title of the Project</a:t>
            </a:r>
            <a:endParaRPr lang="en-BD" dirty="0"/>
          </a:p>
        </p:txBody>
      </p:sp>
      <p:sp>
        <p:nvSpPr>
          <p:cNvPr id="11" name="TextBox 10">
            <a:extLst>
              <a:ext uri="{FF2B5EF4-FFF2-40B4-BE49-F238E27FC236}">
                <a16:creationId xmlns:a16="http://schemas.microsoft.com/office/drawing/2014/main" id="{43D012D0-622C-46B2-A624-4C1339C0A8E5}"/>
              </a:ext>
            </a:extLst>
          </p:cNvPr>
          <p:cNvSpPr txBox="1"/>
          <p:nvPr/>
        </p:nvSpPr>
        <p:spPr>
          <a:xfrm>
            <a:off x="9459470" y="6470825"/>
            <a:ext cx="2212465" cy="369332"/>
          </a:xfrm>
          <a:prstGeom prst="rect">
            <a:avLst/>
          </a:prstGeom>
          <a:noFill/>
        </p:spPr>
        <p:txBody>
          <a:bodyPr wrap="none" rtlCol="0">
            <a:spAutoFit/>
          </a:bodyPr>
          <a:lstStyle/>
          <a:p>
            <a:r>
              <a:rPr lang="en-US" i="1" dirty="0">
                <a:solidFill>
                  <a:srgbClr val="FFFF00"/>
                </a:solidFill>
                <a:latin typeface="Arial Narrow" panose="020B0606020202030204" pitchFamily="34" charset="0"/>
              </a:rPr>
              <a:t>Presented by: 1906XXX</a:t>
            </a:r>
            <a:endParaRPr lang="en-GB" i="1" dirty="0">
              <a:solidFill>
                <a:srgbClr val="FFFF00"/>
              </a:solidFill>
              <a:latin typeface="Arial Narrow" panose="020B0606020202030204" pitchFamily="34" charset="0"/>
            </a:endParaRPr>
          </a:p>
        </p:txBody>
      </p:sp>
    </p:spTree>
    <p:extLst>
      <p:ext uri="{BB962C8B-B14F-4D97-AF65-F5344CB8AC3E}">
        <p14:creationId xmlns:p14="http://schemas.microsoft.com/office/powerpoint/2010/main" val="20973285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65BEC-A1DF-DB49-B707-F4003CEA7E6C}"/>
              </a:ext>
            </a:extLst>
          </p:cNvPr>
          <p:cNvSpPr>
            <a:spLocks noGrp="1"/>
          </p:cNvSpPr>
          <p:nvPr>
            <p:ph type="title"/>
          </p:nvPr>
        </p:nvSpPr>
        <p:spPr/>
        <p:txBody>
          <a:bodyPr>
            <a:normAutofit/>
          </a:bodyPr>
          <a:lstStyle/>
          <a:p>
            <a:r>
              <a:rPr lang="en-US" sz="3600" dirty="0">
                <a:solidFill>
                  <a:srgbClr val="C00000"/>
                </a:solidFill>
              </a:rPr>
              <a:t>3.1 Design: </a:t>
            </a:r>
            <a:r>
              <a:rPr lang="en-BD" sz="3600" dirty="0">
                <a:solidFill>
                  <a:srgbClr val="C00000"/>
                </a:solidFill>
              </a:rPr>
              <a:t>Methods</a:t>
            </a:r>
            <a:r>
              <a:rPr lang="en-US" sz="3600" dirty="0">
                <a:solidFill>
                  <a:srgbClr val="C00000"/>
                </a:solidFill>
              </a:rPr>
              <a:t> Using Moore</a:t>
            </a:r>
            <a:endParaRPr lang="en-BD" sz="3600" dirty="0">
              <a:solidFill>
                <a:srgbClr val="C00000"/>
              </a:solidFill>
            </a:endParaRPr>
          </a:p>
        </p:txBody>
      </p:sp>
      <p:sp>
        <p:nvSpPr>
          <p:cNvPr id="6" name="Slide Number Placeholder 5">
            <a:extLst>
              <a:ext uri="{FF2B5EF4-FFF2-40B4-BE49-F238E27FC236}">
                <a16:creationId xmlns:a16="http://schemas.microsoft.com/office/drawing/2014/main" id="{2F4FAFD4-E2E1-B948-84C7-28DD8B57FCDC}"/>
              </a:ext>
            </a:extLst>
          </p:cNvPr>
          <p:cNvSpPr>
            <a:spLocks noGrp="1"/>
          </p:cNvSpPr>
          <p:nvPr>
            <p:ph type="sldNum" sz="quarter" idx="12"/>
          </p:nvPr>
        </p:nvSpPr>
        <p:spPr>
          <a:xfrm>
            <a:off x="11410950" y="6501638"/>
            <a:ext cx="521970" cy="308530"/>
          </a:xfrm>
        </p:spPr>
        <p:txBody>
          <a:bodyPr/>
          <a:lstStyle/>
          <a:p>
            <a:fld id="{E9C29D53-9981-884B-B5B6-B5743DF81FD1}" type="slidenum">
              <a:rPr lang="en-BD" smtClean="0"/>
              <a:t>20</a:t>
            </a:fld>
            <a:endParaRPr lang="en-BD"/>
          </a:p>
        </p:txBody>
      </p:sp>
      <p:sp>
        <p:nvSpPr>
          <p:cNvPr id="7" name="Date Placeholder 5">
            <a:extLst>
              <a:ext uri="{FF2B5EF4-FFF2-40B4-BE49-F238E27FC236}">
                <a16:creationId xmlns:a16="http://schemas.microsoft.com/office/drawing/2014/main" id="{BFD6422F-12DA-8A45-9AF9-8BFCA12E4A83}"/>
              </a:ext>
            </a:extLst>
          </p:cNvPr>
          <p:cNvSpPr>
            <a:spLocks noGrp="1"/>
          </p:cNvSpPr>
          <p:nvPr>
            <p:ph type="dt" sz="half" idx="10"/>
          </p:nvPr>
        </p:nvSpPr>
        <p:spPr>
          <a:xfrm>
            <a:off x="432486" y="6501637"/>
            <a:ext cx="4825314" cy="375412"/>
          </a:xfrm>
        </p:spPr>
        <p:txBody>
          <a:bodyPr/>
          <a:lstStyle/>
          <a:p>
            <a:r>
              <a:rPr lang="en-US"/>
              <a:t>EEE 416 (2022) – Final Project Group A.XY</a:t>
            </a:r>
            <a:endParaRPr lang="en-BD" dirty="0"/>
          </a:p>
        </p:txBody>
      </p:sp>
      <p:sp>
        <p:nvSpPr>
          <p:cNvPr id="8" name="Footer Placeholder 6">
            <a:extLst>
              <a:ext uri="{FF2B5EF4-FFF2-40B4-BE49-F238E27FC236}">
                <a16:creationId xmlns:a16="http://schemas.microsoft.com/office/drawing/2014/main" id="{82DF7523-28E5-1646-96D1-1E49DDA95275}"/>
              </a:ext>
            </a:extLst>
          </p:cNvPr>
          <p:cNvSpPr>
            <a:spLocks noGrp="1"/>
          </p:cNvSpPr>
          <p:nvPr>
            <p:ph type="ftr" sz="quarter" idx="11"/>
          </p:nvPr>
        </p:nvSpPr>
        <p:spPr>
          <a:xfrm>
            <a:off x="5257800" y="6482588"/>
            <a:ext cx="6153150" cy="375412"/>
          </a:xfrm>
        </p:spPr>
        <p:txBody>
          <a:bodyPr/>
          <a:lstStyle/>
          <a:p>
            <a:r>
              <a:rPr lang="en-BD" dirty="0"/>
              <a:t>Title of the Project</a:t>
            </a:r>
          </a:p>
        </p:txBody>
      </p:sp>
      <p:sp>
        <p:nvSpPr>
          <p:cNvPr id="9" name="TextBox 8">
            <a:extLst>
              <a:ext uri="{FF2B5EF4-FFF2-40B4-BE49-F238E27FC236}">
                <a16:creationId xmlns:a16="http://schemas.microsoft.com/office/drawing/2014/main" id="{F8D98CFC-581F-2C4F-57A4-5892CF555A9A}"/>
              </a:ext>
            </a:extLst>
          </p:cNvPr>
          <p:cNvSpPr txBox="1"/>
          <p:nvPr/>
        </p:nvSpPr>
        <p:spPr>
          <a:xfrm>
            <a:off x="9459470" y="6470825"/>
            <a:ext cx="2212465" cy="369332"/>
          </a:xfrm>
          <a:prstGeom prst="rect">
            <a:avLst/>
          </a:prstGeom>
          <a:noFill/>
        </p:spPr>
        <p:txBody>
          <a:bodyPr wrap="none" rtlCol="0">
            <a:spAutoFit/>
          </a:bodyPr>
          <a:lstStyle/>
          <a:p>
            <a:r>
              <a:rPr lang="en-US" i="1" dirty="0">
                <a:solidFill>
                  <a:srgbClr val="FFFF00"/>
                </a:solidFill>
                <a:latin typeface="Arial Narrow" panose="020B0606020202030204" pitchFamily="34" charset="0"/>
              </a:rPr>
              <a:t>Presented by: 1706XXX</a:t>
            </a:r>
            <a:endParaRPr lang="en-GB" i="1" dirty="0">
              <a:solidFill>
                <a:srgbClr val="FFFF00"/>
              </a:solidFill>
              <a:latin typeface="Arial Narrow" panose="020B0606020202030204" pitchFamily="34" charset="0"/>
            </a:endParaRPr>
          </a:p>
        </p:txBody>
      </p:sp>
      <p:pic>
        <p:nvPicPr>
          <p:cNvPr id="8194" name="Picture 2" descr="No description available.">
            <a:extLst>
              <a:ext uri="{FF2B5EF4-FFF2-40B4-BE49-F238E27FC236}">
                <a16:creationId xmlns:a16="http://schemas.microsoft.com/office/drawing/2014/main" id="{E26584F4-E741-0D91-B01B-B441D28C4D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33700" y="2238375"/>
            <a:ext cx="6324600" cy="238125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6FAE04AF-CAA5-CB6A-F938-3F9A51E0EAAF}"/>
              </a:ext>
            </a:extLst>
          </p:cNvPr>
          <p:cNvSpPr txBox="1"/>
          <p:nvPr/>
        </p:nvSpPr>
        <p:spPr>
          <a:xfrm>
            <a:off x="1301855" y="1539081"/>
            <a:ext cx="3532094" cy="375412"/>
          </a:xfrm>
          <a:prstGeom prst="rect">
            <a:avLst/>
          </a:prstGeom>
          <a:noFill/>
        </p:spPr>
        <p:txBody>
          <a:bodyPr wrap="square" rtlCol="0">
            <a:spAutoFit/>
          </a:bodyPr>
          <a:lstStyle/>
          <a:p>
            <a:r>
              <a:rPr lang="en-US" b="1" dirty="0"/>
              <a:t>State Table for 15 TK Product</a:t>
            </a:r>
            <a:endParaRPr lang="en-SG" b="1" dirty="0"/>
          </a:p>
        </p:txBody>
      </p:sp>
    </p:spTree>
    <p:extLst>
      <p:ext uri="{BB962C8B-B14F-4D97-AF65-F5344CB8AC3E}">
        <p14:creationId xmlns:p14="http://schemas.microsoft.com/office/powerpoint/2010/main" val="18129016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65BEC-A1DF-DB49-B707-F4003CEA7E6C}"/>
              </a:ext>
            </a:extLst>
          </p:cNvPr>
          <p:cNvSpPr>
            <a:spLocks noGrp="1"/>
          </p:cNvSpPr>
          <p:nvPr>
            <p:ph type="title"/>
          </p:nvPr>
        </p:nvSpPr>
        <p:spPr/>
        <p:txBody>
          <a:bodyPr>
            <a:normAutofit/>
          </a:bodyPr>
          <a:lstStyle/>
          <a:p>
            <a:r>
              <a:rPr lang="en-US" sz="3600" dirty="0">
                <a:solidFill>
                  <a:srgbClr val="C00000"/>
                </a:solidFill>
              </a:rPr>
              <a:t>3.1 Design: </a:t>
            </a:r>
            <a:r>
              <a:rPr lang="en-BD" sz="3600" dirty="0">
                <a:solidFill>
                  <a:srgbClr val="C00000"/>
                </a:solidFill>
              </a:rPr>
              <a:t>Methods</a:t>
            </a:r>
            <a:r>
              <a:rPr lang="en-US" sz="3600" dirty="0">
                <a:solidFill>
                  <a:srgbClr val="C00000"/>
                </a:solidFill>
              </a:rPr>
              <a:t> Using Moore</a:t>
            </a:r>
            <a:endParaRPr lang="en-BD" sz="3600" dirty="0">
              <a:solidFill>
                <a:srgbClr val="C00000"/>
              </a:solidFill>
            </a:endParaRPr>
          </a:p>
        </p:txBody>
      </p:sp>
      <p:sp>
        <p:nvSpPr>
          <p:cNvPr id="6" name="Slide Number Placeholder 5">
            <a:extLst>
              <a:ext uri="{FF2B5EF4-FFF2-40B4-BE49-F238E27FC236}">
                <a16:creationId xmlns:a16="http://schemas.microsoft.com/office/drawing/2014/main" id="{2F4FAFD4-E2E1-B948-84C7-28DD8B57FCDC}"/>
              </a:ext>
            </a:extLst>
          </p:cNvPr>
          <p:cNvSpPr>
            <a:spLocks noGrp="1"/>
          </p:cNvSpPr>
          <p:nvPr>
            <p:ph type="sldNum" sz="quarter" idx="12"/>
          </p:nvPr>
        </p:nvSpPr>
        <p:spPr>
          <a:xfrm>
            <a:off x="11410950" y="6501638"/>
            <a:ext cx="521970" cy="308530"/>
          </a:xfrm>
        </p:spPr>
        <p:txBody>
          <a:bodyPr/>
          <a:lstStyle/>
          <a:p>
            <a:fld id="{E9C29D53-9981-884B-B5B6-B5743DF81FD1}" type="slidenum">
              <a:rPr lang="en-BD" smtClean="0"/>
              <a:t>21</a:t>
            </a:fld>
            <a:endParaRPr lang="en-BD"/>
          </a:p>
        </p:txBody>
      </p:sp>
      <p:sp>
        <p:nvSpPr>
          <p:cNvPr id="7" name="Date Placeholder 5">
            <a:extLst>
              <a:ext uri="{FF2B5EF4-FFF2-40B4-BE49-F238E27FC236}">
                <a16:creationId xmlns:a16="http://schemas.microsoft.com/office/drawing/2014/main" id="{BFD6422F-12DA-8A45-9AF9-8BFCA12E4A83}"/>
              </a:ext>
            </a:extLst>
          </p:cNvPr>
          <p:cNvSpPr>
            <a:spLocks noGrp="1"/>
          </p:cNvSpPr>
          <p:nvPr>
            <p:ph type="dt" sz="half" idx="10"/>
          </p:nvPr>
        </p:nvSpPr>
        <p:spPr>
          <a:xfrm>
            <a:off x="432486" y="6501637"/>
            <a:ext cx="4825314" cy="375412"/>
          </a:xfrm>
        </p:spPr>
        <p:txBody>
          <a:bodyPr/>
          <a:lstStyle/>
          <a:p>
            <a:r>
              <a:rPr lang="en-US"/>
              <a:t>EEE 416 (2022) – Final Project Group A.XY</a:t>
            </a:r>
            <a:endParaRPr lang="en-BD" dirty="0"/>
          </a:p>
        </p:txBody>
      </p:sp>
      <p:sp>
        <p:nvSpPr>
          <p:cNvPr id="8" name="Footer Placeholder 6">
            <a:extLst>
              <a:ext uri="{FF2B5EF4-FFF2-40B4-BE49-F238E27FC236}">
                <a16:creationId xmlns:a16="http://schemas.microsoft.com/office/drawing/2014/main" id="{82DF7523-28E5-1646-96D1-1E49DDA95275}"/>
              </a:ext>
            </a:extLst>
          </p:cNvPr>
          <p:cNvSpPr>
            <a:spLocks noGrp="1"/>
          </p:cNvSpPr>
          <p:nvPr>
            <p:ph type="ftr" sz="quarter" idx="11"/>
          </p:nvPr>
        </p:nvSpPr>
        <p:spPr>
          <a:xfrm>
            <a:off x="5257800" y="6482588"/>
            <a:ext cx="6153150" cy="375412"/>
          </a:xfrm>
        </p:spPr>
        <p:txBody>
          <a:bodyPr/>
          <a:lstStyle/>
          <a:p>
            <a:r>
              <a:rPr lang="en-BD" dirty="0"/>
              <a:t>Title of the Project</a:t>
            </a:r>
          </a:p>
        </p:txBody>
      </p:sp>
      <p:sp>
        <p:nvSpPr>
          <p:cNvPr id="9" name="TextBox 8">
            <a:extLst>
              <a:ext uri="{FF2B5EF4-FFF2-40B4-BE49-F238E27FC236}">
                <a16:creationId xmlns:a16="http://schemas.microsoft.com/office/drawing/2014/main" id="{F8D98CFC-581F-2C4F-57A4-5892CF555A9A}"/>
              </a:ext>
            </a:extLst>
          </p:cNvPr>
          <p:cNvSpPr txBox="1"/>
          <p:nvPr/>
        </p:nvSpPr>
        <p:spPr>
          <a:xfrm>
            <a:off x="9459470" y="6470825"/>
            <a:ext cx="2212465" cy="369332"/>
          </a:xfrm>
          <a:prstGeom prst="rect">
            <a:avLst/>
          </a:prstGeom>
          <a:noFill/>
        </p:spPr>
        <p:txBody>
          <a:bodyPr wrap="none" rtlCol="0">
            <a:spAutoFit/>
          </a:bodyPr>
          <a:lstStyle/>
          <a:p>
            <a:r>
              <a:rPr lang="en-US" i="1" dirty="0">
                <a:solidFill>
                  <a:srgbClr val="FFFF00"/>
                </a:solidFill>
                <a:latin typeface="Arial Narrow" panose="020B0606020202030204" pitchFamily="34" charset="0"/>
              </a:rPr>
              <a:t>Presented by: 1706XXX</a:t>
            </a:r>
            <a:endParaRPr lang="en-GB" i="1" dirty="0">
              <a:solidFill>
                <a:srgbClr val="FFFF00"/>
              </a:solidFill>
              <a:latin typeface="Arial Narrow" panose="020B0606020202030204" pitchFamily="34" charset="0"/>
            </a:endParaRPr>
          </a:p>
        </p:txBody>
      </p:sp>
      <p:sp>
        <p:nvSpPr>
          <p:cNvPr id="3" name="TextBox 2">
            <a:extLst>
              <a:ext uri="{FF2B5EF4-FFF2-40B4-BE49-F238E27FC236}">
                <a16:creationId xmlns:a16="http://schemas.microsoft.com/office/drawing/2014/main" id="{6FAE04AF-CAA5-CB6A-F938-3F9A51E0EAAF}"/>
              </a:ext>
            </a:extLst>
          </p:cNvPr>
          <p:cNvSpPr txBox="1"/>
          <p:nvPr/>
        </p:nvSpPr>
        <p:spPr>
          <a:xfrm>
            <a:off x="1301855" y="1539081"/>
            <a:ext cx="3532094" cy="375412"/>
          </a:xfrm>
          <a:prstGeom prst="rect">
            <a:avLst/>
          </a:prstGeom>
          <a:noFill/>
        </p:spPr>
        <p:txBody>
          <a:bodyPr wrap="square" rtlCol="0">
            <a:spAutoFit/>
          </a:bodyPr>
          <a:lstStyle/>
          <a:p>
            <a:r>
              <a:rPr lang="en-US" b="1" dirty="0"/>
              <a:t>State Table for 10 TK Product</a:t>
            </a:r>
            <a:endParaRPr lang="en-SG" b="1" dirty="0"/>
          </a:p>
        </p:txBody>
      </p:sp>
      <p:pic>
        <p:nvPicPr>
          <p:cNvPr id="9218" name="Picture 2" descr="No description available.">
            <a:extLst>
              <a:ext uri="{FF2B5EF4-FFF2-40B4-BE49-F238E27FC236}">
                <a16:creationId xmlns:a16="http://schemas.microsoft.com/office/drawing/2014/main" id="{8DE9BA2D-A4BD-C970-C1DE-B7D75DB39D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7988" y="2257425"/>
            <a:ext cx="6296025" cy="2343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04640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65BEC-A1DF-DB49-B707-F4003CEA7E6C}"/>
              </a:ext>
            </a:extLst>
          </p:cNvPr>
          <p:cNvSpPr>
            <a:spLocks noGrp="1"/>
          </p:cNvSpPr>
          <p:nvPr>
            <p:ph type="title"/>
          </p:nvPr>
        </p:nvSpPr>
        <p:spPr/>
        <p:txBody>
          <a:bodyPr>
            <a:normAutofit/>
          </a:bodyPr>
          <a:lstStyle/>
          <a:p>
            <a:r>
              <a:rPr lang="en-US" sz="3600" dirty="0">
                <a:solidFill>
                  <a:srgbClr val="C00000"/>
                </a:solidFill>
              </a:rPr>
              <a:t>3.1 Design: </a:t>
            </a:r>
            <a:r>
              <a:rPr lang="en-BD" sz="3600" dirty="0">
                <a:solidFill>
                  <a:srgbClr val="C00000"/>
                </a:solidFill>
              </a:rPr>
              <a:t>Methods</a:t>
            </a:r>
            <a:r>
              <a:rPr lang="en-US" sz="3600" dirty="0">
                <a:solidFill>
                  <a:srgbClr val="C00000"/>
                </a:solidFill>
              </a:rPr>
              <a:t> Using Moore</a:t>
            </a:r>
            <a:endParaRPr lang="en-BD" sz="3600" dirty="0">
              <a:solidFill>
                <a:srgbClr val="C00000"/>
              </a:solidFill>
            </a:endParaRPr>
          </a:p>
        </p:txBody>
      </p:sp>
      <p:sp>
        <p:nvSpPr>
          <p:cNvPr id="6" name="Slide Number Placeholder 5">
            <a:extLst>
              <a:ext uri="{FF2B5EF4-FFF2-40B4-BE49-F238E27FC236}">
                <a16:creationId xmlns:a16="http://schemas.microsoft.com/office/drawing/2014/main" id="{2F4FAFD4-E2E1-B948-84C7-28DD8B57FCDC}"/>
              </a:ext>
            </a:extLst>
          </p:cNvPr>
          <p:cNvSpPr>
            <a:spLocks noGrp="1"/>
          </p:cNvSpPr>
          <p:nvPr>
            <p:ph type="sldNum" sz="quarter" idx="12"/>
          </p:nvPr>
        </p:nvSpPr>
        <p:spPr>
          <a:xfrm>
            <a:off x="11410950" y="6501638"/>
            <a:ext cx="521970" cy="308530"/>
          </a:xfrm>
        </p:spPr>
        <p:txBody>
          <a:bodyPr/>
          <a:lstStyle/>
          <a:p>
            <a:fld id="{E9C29D53-9981-884B-B5B6-B5743DF81FD1}" type="slidenum">
              <a:rPr lang="en-BD" smtClean="0"/>
              <a:t>22</a:t>
            </a:fld>
            <a:endParaRPr lang="en-BD"/>
          </a:p>
        </p:txBody>
      </p:sp>
      <p:sp>
        <p:nvSpPr>
          <p:cNvPr id="7" name="Date Placeholder 5">
            <a:extLst>
              <a:ext uri="{FF2B5EF4-FFF2-40B4-BE49-F238E27FC236}">
                <a16:creationId xmlns:a16="http://schemas.microsoft.com/office/drawing/2014/main" id="{BFD6422F-12DA-8A45-9AF9-8BFCA12E4A83}"/>
              </a:ext>
            </a:extLst>
          </p:cNvPr>
          <p:cNvSpPr>
            <a:spLocks noGrp="1"/>
          </p:cNvSpPr>
          <p:nvPr>
            <p:ph type="dt" sz="half" idx="10"/>
          </p:nvPr>
        </p:nvSpPr>
        <p:spPr>
          <a:xfrm>
            <a:off x="432486" y="6501637"/>
            <a:ext cx="4825314" cy="375412"/>
          </a:xfrm>
        </p:spPr>
        <p:txBody>
          <a:bodyPr/>
          <a:lstStyle/>
          <a:p>
            <a:r>
              <a:rPr lang="en-US"/>
              <a:t>EEE 416 (2022) – Final Project Group A.XY</a:t>
            </a:r>
            <a:endParaRPr lang="en-BD" dirty="0"/>
          </a:p>
        </p:txBody>
      </p:sp>
      <p:sp>
        <p:nvSpPr>
          <p:cNvPr id="8" name="Footer Placeholder 6">
            <a:extLst>
              <a:ext uri="{FF2B5EF4-FFF2-40B4-BE49-F238E27FC236}">
                <a16:creationId xmlns:a16="http://schemas.microsoft.com/office/drawing/2014/main" id="{82DF7523-28E5-1646-96D1-1E49DDA95275}"/>
              </a:ext>
            </a:extLst>
          </p:cNvPr>
          <p:cNvSpPr>
            <a:spLocks noGrp="1"/>
          </p:cNvSpPr>
          <p:nvPr>
            <p:ph type="ftr" sz="quarter" idx="11"/>
          </p:nvPr>
        </p:nvSpPr>
        <p:spPr>
          <a:xfrm>
            <a:off x="5257800" y="6482588"/>
            <a:ext cx="6153150" cy="375412"/>
          </a:xfrm>
        </p:spPr>
        <p:txBody>
          <a:bodyPr/>
          <a:lstStyle/>
          <a:p>
            <a:r>
              <a:rPr lang="en-BD" dirty="0"/>
              <a:t>Title of the Project</a:t>
            </a:r>
          </a:p>
        </p:txBody>
      </p:sp>
      <p:sp>
        <p:nvSpPr>
          <p:cNvPr id="9" name="TextBox 8">
            <a:extLst>
              <a:ext uri="{FF2B5EF4-FFF2-40B4-BE49-F238E27FC236}">
                <a16:creationId xmlns:a16="http://schemas.microsoft.com/office/drawing/2014/main" id="{F8D98CFC-581F-2C4F-57A4-5892CF555A9A}"/>
              </a:ext>
            </a:extLst>
          </p:cNvPr>
          <p:cNvSpPr txBox="1"/>
          <p:nvPr/>
        </p:nvSpPr>
        <p:spPr>
          <a:xfrm>
            <a:off x="9459470" y="6470825"/>
            <a:ext cx="2212465" cy="369332"/>
          </a:xfrm>
          <a:prstGeom prst="rect">
            <a:avLst/>
          </a:prstGeom>
          <a:noFill/>
        </p:spPr>
        <p:txBody>
          <a:bodyPr wrap="none" rtlCol="0">
            <a:spAutoFit/>
          </a:bodyPr>
          <a:lstStyle/>
          <a:p>
            <a:r>
              <a:rPr lang="en-US" i="1" dirty="0">
                <a:solidFill>
                  <a:srgbClr val="FFFF00"/>
                </a:solidFill>
                <a:latin typeface="Arial Narrow" panose="020B0606020202030204" pitchFamily="34" charset="0"/>
              </a:rPr>
              <a:t>Presented by: 1706XXX</a:t>
            </a:r>
            <a:endParaRPr lang="en-GB" i="1" dirty="0">
              <a:solidFill>
                <a:srgbClr val="FFFF00"/>
              </a:solidFill>
              <a:latin typeface="Arial Narrow" panose="020B0606020202030204" pitchFamily="34" charset="0"/>
            </a:endParaRPr>
          </a:p>
        </p:txBody>
      </p:sp>
      <p:sp>
        <p:nvSpPr>
          <p:cNvPr id="3" name="TextBox 2">
            <a:extLst>
              <a:ext uri="{FF2B5EF4-FFF2-40B4-BE49-F238E27FC236}">
                <a16:creationId xmlns:a16="http://schemas.microsoft.com/office/drawing/2014/main" id="{6FAE04AF-CAA5-CB6A-F938-3F9A51E0EAAF}"/>
              </a:ext>
            </a:extLst>
          </p:cNvPr>
          <p:cNvSpPr txBox="1"/>
          <p:nvPr/>
        </p:nvSpPr>
        <p:spPr>
          <a:xfrm>
            <a:off x="1066800" y="1492914"/>
            <a:ext cx="7937395" cy="400110"/>
          </a:xfrm>
          <a:prstGeom prst="rect">
            <a:avLst/>
          </a:prstGeom>
          <a:noFill/>
        </p:spPr>
        <p:txBody>
          <a:bodyPr wrap="square" rtlCol="0">
            <a:spAutoFit/>
          </a:bodyPr>
          <a:lstStyle/>
          <a:p>
            <a:r>
              <a:rPr lang="en-US" sz="2000" b="1" dirty="0"/>
              <a:t>State Table for output, cash reserve and cash return</a:t>
            </a:r>
            <a:endParaRPr lang="en-SG" sz="2000" b="1" dirty="0"/>
          </a:p>
        </p:txBody>
      </p:sp>
      <p:pic>
        <p:nvPicPr>
          <p:cNvPr id="10242" name="Picture 2" descr="No description available.">
            <a:extLst>
              <a:ext uri="{FF2B5EF4-FFF2-40B4-BE49-F238E27FC236}">
                <a16:creationId xmlns:a16="http://schemas.microsoft.com/office/drawing/2014/main" id="{8AC01309-7A67-730D-996E-668C60FC87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52750" y="2535773"/>
            <a:ext cx="6286500" cy="304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51670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65BEC-A1DF-DB49-B707-F4003CEA7E6C}"/>
              </a:ext>
            </a:extLst>
          </p:cNvPr>
          <p:cNvSpPr>
            <a:spLocks noGrp="1"/>
          </p:cNvSpPr>
          <p:nvPr>
            <p:ph type="title"/>
          </p:nvPr>
        </p:nvSpPr>
        <p:spPr/>
        <p:txBody>
          <a:bodyPr>
            <a:normAutofit/>
          </a:bodyPr>
          <a:lstStyle/>
          <a:p>
            <a:r>
              <a:rPr lang="en-US" sz="3600" dirty="0">
                <a:solidFill>
                  <a:srgbClr val="C00000"/>
                </a:solidFill>
              </a:rPr>
              <a:t>3.1 Design: </a:t>
            </a:r>
            <a:r>
              <a:rPr lang="en-BD" sz="3600" dirty="0">
                <a:solidFill>
                  <a:srgbClr val="C00000"/>
                </a:solidFill>
              </a:rPr>
              <a:t>Methods</a:t>
            </a:r>
            <a:r>
              <a:rPr lang="en-US" sz="3600" dirty="0">
                <a:solidFill>
                  <a:srgbClr val="C00000"/>
                </a:solidFill>
              </a:rPr>
              <a:t> Using Moore</a:t>
            </a:r>
            <a:endParaRPr lang="en-BD" sz="3600" dirty="0">
              <a:solidFill>
                <a:srgbClr val="C00000"/>
              </a:solidFill>
            </a:endParaRPr>
          </a:p>
        </p:txBody>
      </p:sp>
      <p:sp>
        <p:nvSpPr>
          <p:cNvPr id="6" name="Slide Number Placeholder 5">
            <a:extLst>
              <a:ext uri="{FF2B5EF4-FFF2-40B4-BE49-F238E27FC236}">
                <a16:creationId xmlns:a16="http://schemas.microsoft.com/office/drawing/2014/main" id="{2F4FAFD4-E2E1-B948-84C7-28DD8B57FCDC}"/>
              </a:ext>
            </a:extLst>
          </p:cNvPr>
          <p:cNvSpPr>
            <a:spLocks noGrp="1"/>
          </p:cNvSpPr>
          <p:nvPr>
            <p:ph type="sldNum" sz="quarter" idx="12"/>
          </p:nvPr>
        </p:nvSpPr>
        <p:spPr>
          <a:xfrm>
            <a:off x="11410950" y="6501638"/>
            <a:ext cx="521970" cy="308530"/>
          </a:xfrm>
        </p:spPr>
        <p:txBody>
          <a:bodyPr/>
          <a:lstStyle/>
          <a:p>
            <a:fld id="{E9C29D53-9981-884B-B5B6-B5743DF81FD1}" type="slidenum">
              <a:rPr lang="en-BD" smtClean="0"/>
              <a:t>23</a:t>
            </a:fld>
            <a:endParaRPr lang="en-BD"/>
          </a:p>
        </p:txBody>
      </p:sp>
      <p:sp>
        <p:nvSpPr>
          <p:cNvPr id="7" name="Date Placeholder 5">
            <a:extLst>
              <a:ext uri="{FF2B5EF4-FFF2-40B4-BE49-F238E27FC236}">
                <a16:creationId xmlns:a16="http://schemas.microsoft.com/office/drawing/2014/main" id="{BFD6422F-12DA-8A45-9AF9-8BFCA12E4A83}"/>
              </a:ext>
            </a:extLst>
          </p:cNvPr>
          <p:cNvSpPr>
            <a:spLocks noGrp="1"/>
          </p:cNvSpPr>
          <p:nvPr>
            <p:ph type="dt" sz="half" idx="10"/>
          </p:nvPr>
        </p:nvSpPr>
        <p:spPr>
          <a:xfrm>
            <a:off x="432486" y="6501637"/>
            <a:ext cx="4825314" cy="375412"/>
          </a:xfrm>
        </p:spPr>
        <p:txBody>
          <a:bodyPr/>
          <a:lstStyle/>
          <a:p>
            <a:r>
              <a:rPr lang="en-US"/>
              <a:t>EEE 416 (2022) – Final Project Group A.XY</a:t>
            </a:r>
            <a:endParaRPr lang="en-BD" dirty="0"/>
          </a:p>
        </p:txBody>
      </p:sp>
      <p:sp>
        <p:nvSpPr>
          <p:cNvPr id="8" name="Footer Placeholder 6">
            <a:extLst>
              <a:ext uri="{FF2B5EF4-FFF2-40B4-BE49-F238E27FC236}">
                <a16:creationId xmlns:a16="http://schemas.microsoft.com/office/drawing/2014/main" id="{82DF7523-28E5-1646-96D1-1E49DDA95275}"/>
              </a:ext>
            </a:extLst>
          </p:cNvPr>
          <p:cNvSpPr>
            <a:spLocks noGrp="1"/>
          </p:cNvSpPr>
          <p:nvPr>
            <p:ph type="ftr" sz="quarter" idx="11"/>
          </p:nvPr>
        </p:nvSpPr>
        <p:spPr>
          <a:xfrm>
            <a:off x="5257800" y="6482588"/>
            <a:ext cx="6153150" cy="375412"/>
          </a:xfrm>
        </p:spPr>
        <p:txBody>
          <a:bodyPr/>
          <a:lstStyle/>
          <a:p>
            <a:r>
              <a:rPr lang="en-BD" dirty="0"/>
              <a:t>Title of the Project</a:t>
            </a:r>
          </a:p>
        </p:txBody>
      </p:sp>
      <p:sp>
        <p:nvSpPr>
          <p:cNvPr id="9" name="TextBox 8">
            <a:extLst>
              <a:ext uri="{FF2B5EF4-FFF2-40B4-BE49-F238E27FC236}">
                <a16:creationId xmlns:a16="http://schemas.microsoft.com/office/drawing/2014/main" id="{F8D98CFC-581F-2C4F-57A4-5892CF555A9A}"/>
              </a:ext>
            </a:extLst>
          </p:cNvPr>
          <p:cNvSpPr txBox="1"/>
          <p:nvPr/>
        </p:nvSpPr>
        <p:spPr>
          <a:xfrm>
            <a:off x="9459470" y="6470825"/>
            <a:ext cx="2212465" cy="369332"/>
          </a:xfrm>
          <a:prstGeom prst="rect">
            <a:avLst/>
          </a:prstGeom>
          <a:noFill/>
        </p:spPr>
        <p:txBody>
          <a:bodyPr wrap="none" rtlCol="0">
            <a:spAutoFit/>
          </a:bodyPr>
          <a:lstStyle/>
          <a:p>
            <a:r>
              <a:rPr lang="en-US" i="1" dirty="0">
                <a:solidFill>
                  <a:srgbClr val="FFFF00"/>
                </a:solidFill>
                <a:latin typeface="Arial Narrow" panose="020B0606020202030204" pitchFamily="34" charset="0"/>
              </a:rPr>
              <a:t>Presented by: 1706XXX</a:t>
            </a:r>
            <a:endParaRPr lang="en-GB" i="1" dirty="0">
              <a:solidFill>
                <a:srgbClr val="FFFF00"/>
              </a:solidFill>
              <a:latin typeface="Arial Narrow" panose="020B0606020202030204" pitchFamily="34" charset="0"/>
            </a:endParaRPr>
          </a:p>
        </p:txBody>
      </p:sp>
      <p:pic>
        <p:nvPicPr>
          <p:cNvPr id="10" name="Picture 9">
            <a:extLst>
              <a:ext uri="{FF2B5EF4-FFF2-40B4-BE49-F238E27FC236}">
                <a16:creationId xmlns:a16="http://schemas.microsoft.com/office/drawing/2014/main" id="{32E57341-B5B9-91F5-2D29-77C9E480B986}"/>
              </a:ext>
            </a:extLst>
          </p:cNvPr>
          <p:cNvPicPr>
            <a:picLocks noChangeAspect="1"/>
          </p:cNvPicPr>
          <p:nvPr/>
        </p:nvPicPr>
        <p:blipFill>
          <a:blip r:embed="rId2"/>
          <a:stretch>
            <a:fillRect/>
          </a:stretch>
        </p:blipFill>
        <p:spPr>
          <a:xfrm>
            <a:off x="3613092" y="1700784"/>
            <a:ext cx="3433599" cy="4526280"/>
          </a:xfrm>
          <a:prstGeom prst="rect">
            <a:avLst/>
          </a:prstGeom>
        </p:spPr>
      </p:pic>
      <p:sp>
        <p:nvSpPr>
          <p:cNvPr id="11" name="TextBox 10">
            <a:extLst>
              <a:ext uri="{FF2B5EF4-FFF2-40B4-BE49-F238E27FC236}">
                <a16:creationId xmlns:a16="http://schemas.microsoft.com/office/drawing/2014/main" id="{5DD577FE-E2D1-004E-79BD-A04EEB5238F7}"/>
              </a:ext>
            </a:extLst>
          </p:cNvPr>
          <p:cNvSpPr txBox="1"/>
          <p:nvPr/>
        </p:nvSpPr>
        <p:spPr>
          <a:xfrm>
            <a:off x="1645024" y="1260086"/>
            <a:ext cx="3283592" cy="369332"/>
          </a:xfrm>
          <a:prstGeom prst="rect">
            <a:avLst/>
          </a:prstGeom>
          <a:noFill/>
        </p:spPr>
        <p:txBody>
          <a:bodyPr wrap="square" rtlCol="0">
            <a:spAutoFit/>
          </a:bodyPr>
          <a:lstStyle/>
          <a:p>
            <a:r>
              <a:rPr lang="en-US" dirty="0"/>
              <a:t>Using Boolean Algebra</a:t>
            </a:r>
            <a:endParaRPr lang="en-SG" dirty="0"/>
          </a:p>
        </p:txBody>
      </p:sp>
    </p:spTree>
    <p:extLst>
      <p:ext uri="{BB962C8B-B14F-4D97-AF65-F5344CB8AC3E}">
        <p14:creationId xmlns:p14="http://schemas.microsoft.com/office/powerpoint/2010/main" val="40295048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65BEC-A1DF-DB49-B707-F4003CEA7E6C}"/>
              </a:ext>
            </a:extLst>
          </p:cNvPr>
          <p:cNvSpPr>
            <a:spLocks noGrp="1"/>
          </p:cNvSpPr>
          <p:nvPr>
            <p:ph type="title"/>
          </p:nvPr>
        </p:nvSpPr>
        <p:spPr/>
        <p:txBody>
          <a:bodyPr>
            <a:normAutofit/>
          </a:bodyPr>
          <a:lstStyle/>
          <a:p>
            <a:r>
              <a:rPr lang="en-US" sz="3600" dirty="0">
                <a:solidFill>
                  <a:srgbClr val="C00000"/>
                </a:solidFill>
              </a:rPr>
              <a:t>3.1 Design: </a:t>
            </a:r>
            <a:r>
              <a:rPr lang="en-BD" sz="3600" dirty="0">
                <a:solidFill>
                  <a:srgbClr val="C00000"/>
                </a:solidFill>
              </a:rPr>
              <a:t>Methods</a:t>
            </a:r>
            <a:r>
              <a:rPr lang="en-US" sz="3600" dirty="0">
                <a:solidFill>
                  <a:srgbClr val="C00000"/>
                </a:solidFill>
              </a:rPr>
              <a:t> Using Moore</a:t>
            </a:r>
            <a:endParaRPr lang="en-BD" sz="3600" dirty="0">
              <a:solidFill>
                <a:srgbClr val="C00000"/>
              </a:solidFill>
            </a:endParaRPr>
          </a:p>
        </p:txBody>
      </p:sp>
      <p:sp>
        <p:nvSpPr>
          <p:cNvPr id="6" name="Slide Number Placeholder 5">
            <a:extLst>
              <a:ext uri="{FF2B5EF4-FFF2-40B4-BE49-F238E27FC236}">
                <a16:creationId xmlns:a16="http://schemas.microsoft.com/office/drawing/2014/main" id="{2F4FAFD4-E2E1-B948-84C7-28DD8B57FCDC}"/>
              </a:ext>
            </a:extLst>
          </p:cNvPr>
          <p:cNvSpPr>
            <a:spLocks noGrp="1"/>
          </p:cNvSpPr>
          <p:nvPr>
            <p:ph type="sldNum" sz="quarter" idx="12"/>
          </p:nvPr>
        </p:nvSpPr>
        <p:spPr>
          <a:xfrm>
            <a:off x="11410950" y="6501638"/>
            <a:ext cx="521970" cy="308530"/>
          </a:xfrm>
        </p:spPr>
        <p:txBody>
          <a:bodyPr/>
          <a:lstStyle/>
          <a:p>
            <a:fld id="{E9C29D53-9981-884B-B5B6-B5743DF81FD1}" type="slidenum">
              <a:rPr lang="en-BD" smtClean="0"/>
              <a:t>24</a:t>
            </a:fld>
            <a:endParaRPr lang="en-BD"/>
          </a:p>
        </p:txBody>
      </p:sp>
      <p:sp>
        <p:nvSpPr>
          <p:cNvPr id="7" name="Date Placeholder 5">
            <a:extLst>
              <a:ext uri="{FF2B5EF4-FFF2-40B4-BE49-F238E27FC236}">
                <a16:creationId xmlns:a16="http://schemas.microsoft.com/office/drawing/2014/main" id="{BFD6422F-12DA-8A45-9AF9-8BFCA12E4A83}"/>
              </a:ext>
            </a:extLst>
          </p:cNvPr>
          <p:cNvSpPr>
            <a:spLocks noGrp="1"/>
          </p:cNvSpPr>
          <p:nvPr>
            <p:ph type="dt" sz="half" idx="10"/>
          </p:nvPr>
        </p:nvSpPr>
        <p:spPr>
          <a:xfrm>
            <a:off x="432486" y="6501637"/>
            <a:ext cx="4825314" cy="375412"/>
          </a:xfrm>
        </p:spPr>
        <p:txBody>
          <a:bodyPr/>
          <a:lstStyle/>
          <a:p>
            <a:r>
              <a:rPr lang="en-US"/>
              <a:t>EEE 416 (2022) – Final Project Group A.XY</a:t>
            </a:r>
            <a:endParaRPr lang="en-BD" dirty="0"/>
          </a:p>
        </p:txBody>
      </p:sp>
      <p:sp>
        <p:nvSpPr>
          <p:cNvPr id="8" name="Footer Placeholder 6">
            <a:extLst>
              <a:ext uri="{FF2B5EF4-FFF2-40B4-BE49-F238E27FC236}">
                <a16:creationId xmlns:a16="http://schemas.microsoft.com/office/drawing/2014/main" id="{82DF7523-28E5-1646-96D1-1E49DDA95275}"/>
              </a:ext>
            </a:extLst>
          </p:cNvPr>
          <p:cNvSpPr>
            <a:spLocks noGrp="1"/>
          </p:cNvSpPr>
          <p:nvPr>
            <p:ph type="ftr" sz="quarter" idx="11"/>
          </p:nvPr>
        </p:nvSpPr>
        <p:spPr>
          <a:xfrm>
            <a:off x="5257800" y="6482588"/>
            <a:ext cx="6153150" cy="375412"/>
          </a:xfrm>
        </p:spPr>
        <p:txBody>
          <a:bodyPr/>
          <a:lstStyle/>
          <a:p>
            <a:r>
              <a:rPr lang="en-BD" dirty="0"/>
              <a:t>Title of the Project</a:t>
            </a:r>
          </a:p>
        </p:txBody>
      </p:sp>
      <p:sp>
        <p:nvSpPr>
          <p:cNvPr id="9" name="TextBox 8">
            <a:extLst>
              <a:ext uri="{FF2B5EF4-FFF2-40B4-BE49-F238E27FC236}">
                <a16:creationId xmlns:a16="http://schemas.microsoft.com/office/drawing/2014/main" id="{F8D98CFC-581F-2C4F-57A4-5892CF555A9A}"/>
              </a:ext>
            </a:extLst>
          </p:cNvPr>
          <p:cNvSpPr txBox="1"/>
          <p:nvPr/>
        </p:nvSpPr>
        <p:spPr>
          <a:xfrm>
            <a:off x="9459470" y="6470825"/>
            <a:ext cx="2212465" cy="369332"/>
          </a:xfrm>
          <a:prstGeom prst="rect">
            <a:avLst/>
          </a:prstGeom>
          <a:noFill/>
        </p:spPr>
        <p:txBody>
          <a:bodyPr wrap="none" rtlCol="0">
            <a:spAutoFit/>
          </a:bodyPr>
          <a:lstStyle/>
          <a:p>
            <a:r>
              <a:rPr lang="en-US" i="1" dirty="0">
                <a:solidFill>
                  <a:srgbClr val="FFFF00"/>
                </a:solidFill>
                <a:latin typeface="Arial Narrow" panose="020B0606020202030204" pitchFamily="34" charset="0"/>
              </a:rPr>
              <a:t>Presented by: 1706XXX</a:t>
            </a:r>
            <a:endParaRPr lang="en-GB" i="1" dirty="0">
              <a:solidFill>
                <a:srgbClr val="FFFF00"/>
              </a:solidFill>
              <a:latin typeface="Arial Narrow" panose="020B0606020202030204" pitchFamily="34" charset="0"/>
            </a:endParaRPr>
          </a:p>
        </p:txBody>
      </p:sp>
      <p:pic>
        <p:nvPicPr>
          <p:cNvPr id="11266" name="Picture 2" descr="No description available.">
            <a:extLst>
              <a:ext uri="{FF2B5EF4-FFF2-40B4-BE49-F238E27FC236}">
                <a16:creationId xmlns:a16="http://schemas.microsoft.com/office/drawing/2014/main" id="{3B162A55-A019-2A63-7CB4-EDE002776B8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0513" y="2371725"/>
            <a:ext cx="11610975" cy="2114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66422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65BEC-A1DF-DB49-B707-F4003CEA7E6C}"/>
              </a:ext>
            </a:extLst>
          </p:cNvPr>
          <p:cNvSpPr>
            <a:spLocks noGrp="1"/>
          </p:cNvSpPr>
          <p:nvPr>
            <p:ph type="title"/>
          </p:nvPr>
        </p:nvSpPr>
        <p:spPr/>
        <p:txBody>
          <a:bodyPr>
            <a:normAutofit/>
          </a:bodyPr>
          <a:lstStyle/>
          <a:p>
            <a:r>
              <a:rPr lang="en-US" sz="3600" dirty="0">
                <a:solidFill>
                  <a:srgbClr val="C00000"/>
                </a:solidFill>
              </a:rPr>
              <a:t>3.1 Design: Choosing Moore over Mealy</a:t>
            </a:r>
            <a:endParaRPr lang="en-BD" sz="3600" dirty="0">
              <a:solidFill>
                <a:srgbClr val="C00000"/>
              </a:solidFill>
            </a:endParaRPr>
          </a:p>
        </p:txBody>
      </p:sp>
      <p:sp>
        <p:nvSpPr>
          <p:cNvPr id="6" name="Slide Number Placeholder 5">
            <a:extLst>
              <a:ext uri="{FF2B5EF4-FFF2-40B4-BE49-F238E27FC236}">
                <a16:creationId xmlns:a16="http://schemas.microsoft.com/office/drawing/2014/main" id="{2F4FAFD4-E2E1-B948-84C7-28DD8B57FCDC}"/>
              </a:ext>
            </a:extLst>
          </p:cNvPr>
          <p:cNvSpPr>
            <a:spLocks noGrp="1"/>
          </p:cNvSpPr>
          <p:nvPr>
            <p:ph type="sldNum" sz="quarter" idx="12"/>
          </p:nvPr>
        </p:nvSpPr>
        <p:spPr>
          <a:xfrm>
            <a:off x="11410950" y="6501638"/>
            <a:ext cx="521970" cy="308530"/>
          </a:xfrm>
        </p:spPr>
        <p:txBody>
          <a:bodyPr/>
          <a:lstStyle/>
          <a:p>
            <a:fld id="{E9C29D53-9981-884B-B5B6-B5743DF81FD1}" type="slidenum">
              <a:rPr lang="en-BD" smtClean="0"/>
              <a:t>25</a:t>
            </a:fld>
            <a:endParaRPr lang="en-BD"/>
          </a:p>
        </p:txBody>
      </p:sp>
      <p:sp>
        <p:nvSpPr>
          <p:cNvPr id="7" name="Date Placeholder 5">
            <a:extLst>
              <a:ext uri="{FF2B5EF4-FFF2-40B4-BE49-F238E27FC236}">
                <a16:creationId xmlns:a16="http://schemas.microsoft.com/office/drawing/2014/main" id="{BFD6422F-12DA-8A45-9AF9-8BFCA12E4A83}"/>
              </a:ext>
            </a:extLst>
          </p:cNvPr>
          <p:cNvSpPr>
            <a:spLocks noGrp="1"/>
          </p:cNvSpPr>
          <p:nvPr>
            <p:ph type="dt" sz="half" idx="10"/>
          </p:nvPr>
        </p:nvSpPr>
        <p:spPr>
          <a:xfrm>
            <a:off x="432486" y="6501637"/>
            <a:ext cx="4825314" cy="375412"/>
          </a:xfrm>
        </p:spPr>
        <p:txBody>
          <a:bodyPr/>
          <a:lstStyle/>
          <a:p>
            <a:r>
              <a:rPr lang="en-US"/>
              <a:t>EEE 416 (2022) – Final Project Group A.XY</a:t>
            </a:r>
            <a:endParaRPr lang="en-BD" dirty="0"/>
          </a:p>
        </p:txBody>
      </p:sp>
      <p:sp>
        <p:nvSpPr>
          <p:cNvPr id="8" name="Footer Placeholder 6">
            <a:extLst>
              <a:ext uri="{FF2B5EF4-FFF2-40B4-BE49-F238E27FC236}">
                <a16:creationId xmlns:a16="http://schemas.microsoft.com/office/drawing/2014/main" id="{82DF7523-28E5-1646-96D1-1E49DDA95275}"/>
              </a:ext>
            </a:extLst>
          </p:cNvPr>
          <p:cNvSpPr>
            <a:spLocks noGrp="1"/>
          </p:cNvSpPr>
          <p:nvPr>
            <p:ph type="ftr" sz="quarter" idx="11"/>
          </p:nvPr>
        </p:nvSpPr>
        <p:spPr>
          <a:xfrm>
            <a:off x="5257800" y="6482588"/>
            <a:ext cx="6153150" cy="375412"/>
          </a:xfrm>
        </p:spPr>
        <p:txBody>
          <a:bodyPr/>
          <a:lstStyle/>
          <a:p>
            <a:r>
              <a:rPr lang="en-BD" dirty="0"/>
              <a:t>Title of the Project</a:t>
            </a:r>
          </a:p>
        </p:txBody>
      </p:sp>
      <p:sp>
        <p:nvSpPr>
          <p:cNvPr id="9" name="TextBox 8">
            <a:extLst>
              <a:ext uri="{FF2B5EF4-FFF2-40B4-BE49-F238E27FC236}">
                <a16:creationId xmlns:a16="http://schemas.microsoft.com/office/drawing/2014/main" id="{F8D98CFC-581F-2C4F-57A4-5892CF555A9A}"/>
              </a:ext>
            </a:extLst>
          </p:cNvPr>
          <p:cNvSpPr txBox="1"/>
          <p:nvPr/>
        </p:nvSpPr>
        <p:spPr>
          <a:xfrm>
            <a:off x="9459470" y="6470825"/>
            <a:ext cx="2212465" cy="369332"/>
          </a:xfrm>
          <a:prstGeom prst="rect">
            <a:avLst/>
          </a:prstGeom>
          <a:noFill/>
        </p:spPr>
        <p:txBody>
          <a:bodyPr wrap="none" rtlCol="0">
            <a:spAutoFit/>
          </a:bodyPr>
          <a:lstStyle/>
          <a:p>
            <a:r>
              <a:rPr lang="en-US" i="1" dirty="0">
                <a:solidFill>
                  <a:srgbClr val="FFFF00"/>
                </a:solidFill>
                <a:latin typeface="Arial Narrow" panose="020B0606020202030204" pitchFamily="34" charset="0"/>
              </a:rPr>
              <a:t>Presented by: 1706XXX</a:t>
            </a:r>
            <a:endParaRPr lang="en-GB" i="1" dirty="0">
              <a:solidFill>
                <a:srgbClr val="FFFF00"/>
              </a:solidFill>
              <a:latin typeface="Arial Narrow" panose="020B0606020202030204" pitchFamily="34" charset="0"/>
            </a:endParaRPr>
          </a:p>
        </p:txBody>
      </p:sp>
      <p:sp>
        <p:nvSpPr>
          <p:cNvPr id="3" name="TextBox 2">
            <a:extLst>
              <a:ext uri="{FF2B5EF4-FFF2-40B4-BE49-F238E27FC236}">
                <a16:creationId xmlns:a16="http://schemas.microsoft.com/office/drawing/2014/main" id="{6FAE04AF-CAA5-CB6A-F938-3F9A51E0EAAF}"/>
              </a:ext>
            </a:extLst>
          </p:cNvPr>
          <p:cNvSpPr txBox="1"/>
          <p:nvPr/>
        </p:nvSpPr>
        <p:spPr>
          <a:xfrm>
            <a:off x="1219558" y="1560258"/>
            <a:ext cx="9177169" cy="2308324"/>
          </a:xfrm>
          <a:prstGeom prst="rect">
            <a:avLst/>
          </a:prstGeom>
          <a:noFill/>
        </p:spPr>
        <p:txBody>
          <a:bodyPr wrap="square" rtlCol="0">
            <a:spAutoFit/>
          </a:bodyPr>
          <a:lstStyle/>
          <a:p>
            <a:pPr marL="342900" indent="-342900">
              <a:buFont typeface="Arial" panose="020B0604020202020204" pitchFamily="34" charset="0"/>
              <a:buChar char="•"/>
            </a:pPr>
            <a:r>
              <a:rPr lang="en-US" sz="2400" b="1" dirty="0"/>
              <a:t>As in Mealy machine output depends on present output, while changing the selection of product a garbage value is shown in </a:t>
            </a:r>
            <a:r>
              <a:rPr lang="en-US" sz="2400" b="1" dirty="0" err="1"/>
              <a:t>posedge</a:t>
            </a:r>
            <a:r>
              <a:rPr lang="en-US" sz="2400" b="1" dirty="0"/>
              <a:t> clock.</a:t>
            </a:r>
          </a:p>
          <a:p>
            <a:pPr marL="342900" indent="-342900">
              <a:buFont typeface="Arial" panose="020B0604020202020204" pitchFamily="34" charset="0"/>
              <a:buChar char="•"/>
            </a:pPr>
            <a:endParaRPr lang="en-US" sz="2400" b="1" dirty="0"/>
          </a:p>
          <a:p>
            <a:pPr marL="342900" indent="-342900">
              <a:buFont typeface="Arial" panose="020B0604020202020204" pitchFamily="34" charset="0"/>
              <a:buChar char="•"/>
            </a:pPr>
            <a:r>
              <a:rPr lang="en-US" sz="2400" b="1" dirty="0"/>
              <a:t>In comparison, in Moore machine output does not depend on present input, hence no disturbance is seen.</a:t>
            </a:r>
            <a:endParaRPr lang="en-SG" sz="2400" b="1" dirty="0"/>
          </a:p>
        </p:txBody>
      </p:sp>
    </p:spTree>
    <p:extLst>
      <p:ext uri="{BB962C8B-B14F-4D97-AF65-F5344CB8AC3E}">
        <p14:creationId xmlns:p14="http://schemas.microsoft.com/office/powerpoint/2010/main" val="39925073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65BEC-A1DF-DB49-B707-F4003CEA7E6C}"/>
              </a:ext>
            </a:extLst>
          </p:cNvPr>
          <p:cNvSpPr>
            <a:spLocks noGrp="1"/>
          </p:cNvSpPr>
          <p:nvPr>
            <p:ph type="title"/>
          </p:nvPr>
        </p:nvSpPr>
        <p:spPr/>
        <p:txBody>
          <a:bodyPr/>
          <a:lstStyle/>
          <a:p>
            <a:r>
              <a:rPr lang="en-US" dirty="0"/>
              <a:t>3.2 Design: Components</a:t>
            </a:r>
            <a:endParaRPr lang="en-BD" dirty="0"/>
          </a:p>
        </p:txBody>
      </p:sp>
      <p:sp>
        <p:nvSpPr>
          <p:cNvPr id="3" name="Content Placeholder 2">
            <a:extLst>
              <a:ext uri="{FF2B5EF4-FFF2-40B4-BE49-F238E27FC236}">
                <a16:creationId xmlns:a16="http://schemas.microsoft.com/office/drawing/2014/main" id="{B5D1BFA2-EE69-374B-B248-C5EB3C1C2B3E}"/>
              </a:ext>
            </a:extLst>
          </p:cNvPr>
          <p:cNvSpPr>
            <a:spLocks noGrp="1"/>
          </p:cNvSpPr>
          <p:nvPr>
            <p:ph idx="1"/>
          </p:nvPr>
        </p:nvSpPr>
        <p:spPr>
          <a:xfrm>
            <a:off x="781050" y="1595754"/>
            <a:ext cx="10058400" cy="4541520"/>
          </a:xfrm>
        </p:spPr>
        <p:txBody>
          <a:bodyPr/>
          <a:lstStyle/>
          <a:p>
            <a:r>
              <a:rPr lang="en-US" dirty="0"/>
              <a:t>Components used in this project</a:t>
            </a:r>
          </a:p>
          <a:p>
            <a:pPr lvl="1"/>
            <a:r>
              <a:rPr lang="en-US" dirty="0"/>
              <a:t>Altera UP2 Development Kit</a:t>
            </a:r>
          </a:p>
          <a:p>
            <a:pPr lvl="1"/>
            <a:r>
              <a:rPr lang="en-US" dirty="0"/>
              <a:t>7 segment displays</a:t>
            </a:r>
          </a:p>
          <a:p>
            <a:pPr lvl="1"/>
            <a:r>
              <a:rPr lang="en-US" dirty="0"/>
              <a:t>Resistors</a:t>
            </a:r>
            <a:endParaRPr lang="en-BD" dirty="0"/>
          </a:p>
        </p:txBody>
      </p:sp>
      <p:sp>
        <p:nvSpPr>
          <p:cNvPr id="6" name="Slide Number Placeholder 5">
            <a:extLst>
              <a:ext uri="{FF2B5EF4-FFF2-40B4-BE49-F238E27FC236}">
                <a16:creationId xmlns:a16="http://schemas.microsoft.com/office/drawing/2014/main" id="{2F4FAFD4-E2E1-B948-84C7-28DD8B57FCDC}"/>
              </a:ext>
            </a:extLst>
          </p:cNvPr>
          <p:cNvSpPr>
            <a:spLocks noGrp="1"/>
          </p:cNvSpPr>
          <p:nvPr>
            <p:ph type="sldNum" sz="quarter" idx="12"/>
          </p:nvPr>
        </p:nvSpPr>
        <p:spPr>
          <a:xfrm>
            <a:off x="11410950" y="6501638"/>
            <a:ext cx="521970" cy="308530"/>
          </a:xfrm>
        </p:spPr>
        <p:txBody>
          <a:bodyPr/>
          <a:lstStyle/>
          <a:p>
            <a:fld id="{E9C29D53-9981-884B-B5B6-B5743DF81FD1}" type="slidenum">
              <a:rPr lang="en-BD" smtClean="0"/>
              <a:t>26</a:t>
            </a:fld>
            <a:endParaRPr lang="en-BD"/>
          </a:p>
        </p:txBody>
      </p:sp>
      <p:sp>
        <p:nvSpPr>
          <p:cNvPr id="7" name="Date Placeholder 5">
            <a:extLst>
              <a:ext uri="{FF2B5EF4-FFF2-40B4-BE49-F238E27FC236}">
                <a16:creationId xmlns:a16="http://schemas.microsoft.com/office/drawing/2014/main" id="{BFD6422F-12DA-8A45-9AF9-8BFCA12E4A83}"/>
              </a:ext>
            </a:extLst>
          </p:cNvPr>
          <p:cNvSpPr>
            <a:spLocks noGrp="1"/>
          </p:cNvSpPr>
          <p:nvPr>
            <p:ph type="dt" sz="half" idx="10"/>
          </p:nvPr>
        </p:nvSpPr>
        <p:spPr>
          <a:xfrm>
            <a:off x="432486" y="6501637"/>
            <a:ext cx="4825314" cy="375412"/>
          </a:xfrm>
        </p:spPr>
        <p:txBody>
          <a:bodyPr/>
          <a:lstStyle/>
          <a:p>
            <a:r>
              <a:rPr lang="en-US"/>
              <a:t>EEE 416 (2022) – Final Project Group A.XY</a:t>
            </a:r>
            <a:endParaRPr lang="en-BD" dirty="0"/>
          </a:p>
        </p:txBody>
      </p:sp>
      <p:sp>
        <p:nvSpPr>
          <p:cNvPr id="8" name="Footer Placeholder 6">
            <a:extLst>
              <a:ext uri="{FF2B5EF4-FFF2-40B4-BE49-F238E27FC236}">
                <a16:creationId xmlns:a16="http://schemas.microsoft.com/office/drawing/2014/main" id="{82DF7523-28E5-1646-96D1-1E49DDA95275}"/>
              </a:ext>
            </a:extLst>
          </p:cNvPr>
          <p:cNvSpPr>
            <a:spLocks noGrp="1"/>
          </p:cNvSpPr>
          <p:nvPr>
            <p:ph type="ftr" sz="quarter" idx="11"/>
          </p:nvPr>
        </p:nvSpPr>
        <p:spPr>
          <a:xfrm>
            <a:off x="5257800" y="6482588"/>
            <a:ext cx="6153150" cy="375412"/>
          </a:xfrm>
        </p:spPr>
        <p:txBody>
          <a:bodyPr/>
          <a:lstStyle/>
          <a:p>
            <a:r>
              <a:rPr lang="en-BD" dirty="0"/>
              <a:t>Title of the Project</a:t>
            </a:r>
          </a:p>
        </p:txBody>
      </p:sp>
      <p:sp>
        <p:nvSpPr>
          <p:cNvPr id="9" name="TextBox 8">
            <a:extLst>
              <a:ext uri="{FF2B5EF4-FFF2-40B4-BE49-F238E27FC236}">
                <a16:creationId xmlns:a16="http://schemas.microsoft.com/office/drawing/2014/main" id="{99657847-EFF5-9936-34C1-7317156A9653}"/>
              </a:ext>
            </a:extLst>
          </p:cNvPr>
          <p:cNvSpPr txBox="1"/>
          <p:nvPr/>
        </p:nvSpPr>
        <p:spPr>
          <a:xfrm>
            <a:off x="9459470" y="6470825"/>
            <a:ext cx="2212465" cy="369332"/>
          </a:xfrm>
          <a:prstGeom prst="rect">
            <a:avLst/>
          </a:prstGeom>
          <a:noFill/>
        </p:spPr>
        <p:txBody>
          <a:bodyPr wrap="none" rtlCol="0">
            <a:spAutoFit/>
          </a:bodyPr>
          <a:lstStyle/>
          <a:p>
            <a:r>
              <a:rPr lang="en-US" i="1" dirty="0">
                <a:solidFill>
                  <a:srgbClr val="FFFF00"/>
                </a:solidFill>
                <a:latin typeface="Arial Narrow" panose="020B0606020202030204" pitchFamily="34" charset="0"/>
              </a:rPr>
              <a:t>Presented by: 1706XXX</a:t>
            </a:r>
            <a:endParaRPr lang="en-GB" i="1" dirty="0">
              <a:solidFill>
                <a:srgbClr val="FFFF00"/>
              </a:solidFill>
              <a:latin typeface="Arial Narrow" panose="020B0606020202030204" pitchFamily="34" charset="0"/>
            </a:endParaRPr>
          </a:p>
        </p:txBody>
      </p:sp>
      <p:pic>
        <p:nvPicPr>
          <p:cNvPr id="4" name="Picture 2" descr="UP2 Education Board's Schematic...">
            <a:extLst>
              <a:ext uri="{FF2B5EF4-FFF2-40B4-BE49-F238E27FC236}">
                <a16:creationId xmlns:a16="http://schemas.microsoft.com/office/drawing/2014/main" id="{6BEBFCB8-33AB-8903-FDDB-010C3D2598D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10250" y="1809633"/>
            <a:ext cx="5690986" cy="29923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0810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60B970-D649-D94F-8664-96B04BAE1F15}"/>
              </a:ext>
            </a:extLst>
          </p:cNvPr>
          <p:cNvSpPr>
            <a:spLocks noGrp="1"/>
          </p:cNvSpPr>
          <p:nvPr>
            <p:ph type="title"/>
          </p:nvPr>
        </p:nvSpPr>
        <p:spPr>
          <a:xfrm>
            <a:off x="883920" y="459714"/>
            <a:ext cx="10866120" cy="665656"/>
          </a:xfrm>
        </p:spPr>
        <p:txBody>
          <a:bodyPr>
            <a:normAutofit fontScale="90000"/>
          </a:bodyPr>
          <a:lstStyle/>
          <a:p>
            <a:r>
              <a:rPr lang="en-US" dirty="0"/>
              <a:t>3.2 Design: About Altera UP2 Development Kit</a:t>
            </a:r>
            <a:endParaRPr lang="en-BD" dirty="0"/>
          </a:p>
        </p:txBody>
      </p:sp>
      <p:sp>
        <p:nvSpPr>
          <p:cNvPr id="6" name="Slide Number Placeholder 5">
            <a:extLst>
              <a:ext uri="{FF2B5EF4-FFF2-40B4-BE49-F238E27FC236}">
                <a16:creationId xmlns:a16="http://schemas.microsoft.com/office/drawing/2014/main" id="{36698FA6-9BAA-4542-B217-33D440FE8CD2}"/>
              </a:ext>
            </a:extLst>
          </p:cNvPr>
          <p:cNvSpPr>
            <a:spLocks noGrp="1"/>
          </p:cNvSpPr>
          <p:nvPr>
            <p:ph type="sldNum" sz="quarter" idx="12"/>
          </p:nvPr>
        </p:nvSpPr>
        <p:spPr>
          <a:xfrm>
            <a:off x="11410950" y="6501638"/>
            <a:ext cx="521970" cy="308530"/>
          </a:xfrm>
        </p:spPr>
        <p:txBody>
          <a:bodyPr/>
          <a:lstStyle/>
          <a:p>
            <a:fld id="{E9C29D53-9981-884B-B5B6-B5743DF81FD1}" type="slidenum">
              <a:rPr lang="en-BD" smtClean="0"/>
              <a:t>27</a:t>
            </a:fld>
            <a:endParaRPr lang="en-BD"/>
          </a:p>
        </p:txBody>
      </p:sp>
      <p:sp>
        <p:nvSpPr>
          <p:cNvPr id="9" name="Date Placeholder 5">
            <a:extLst>
              <a:ext uri="{FF2B5EF4-FFF2-40B4-BE49-F238E27FC236}">
                <a16:creationId xmlns:a16="http://schemas.microsoft.com/office/drawing/2014/main" id="{8CC09E19-179A-6E40-996F-0A7D45FD17B3}"/>
              </a:ext>
            </a:extLst>
          </p:cNvPr>
          <p:cNvSpPr>
            <a:spLocks noGrp="1"/>
          </p:cNvSpPr>
          <p:nvPr>
            <p:ph type="dt" sz="half" idx="10"/>
          </p:nvPr>
        </p:nvSpPr>
        <p:spPr>
          <a:xfrm>
            <a:off x="432486" y="6501637"/>
            <a:ext cx="4825314" cy="375412"/>
          </a:xfrm>
        </p:spPr>
        <p:txBody>
          <a:bodyPr/>
          <a:lstStyle/>
          <a:p>
            <a:r>
              <a:rPr lang="en-US"/>
              <a:t>EEE 416 (2022) – Final Project Group A.XY</a:t>
            </a:r>
            <a:endParaRPr lang="en-BD" dirty="0"/>
          </a:p>
        </p:txBody>
      </p:sp>
      <p:sp>
        <p:nvSpPr>
          <p:cNvPr id="10" name="Footer Placeholder 6">
            <a:extLst>
              <a:ext uri="{FF2B5EF4-FFF2-40B4-BE49-F238E27FC236}">
                <a16:creationId xmlns:a16="http://schemas.microsoft.com/office/drawing/2014/main" id="{E17F9CEA-A96B-EF46-A422-E1A080B073B1}"/>
              </a:ext>
            </a:extLst>
          </p:cNvPr>
          <p:cNvSpPr>
            <a:spLocks noGrp="1"/>
          </p:cNvSpPr>
          <p:nvPr>
            <p:ph type="ftr" sz="quarter" idx="11"/>
          </p:nvPr>
        </p:nvSpPr>
        <p:spPr>
          <a:xfrm>
            <a:off x="5257800" y="6482588"/>
            <a:ext cx="6153150" cy="375412"/>
          </a:xfrm>
        </p:spPr>
        <p:txBody>
          <a:bodyPr/>
          <a:lstStyle/>
          <a:p>
            <a:r>
              <a:rPr lang="en-BD" dirty="0"/>
              <a:t>Title of the Project</a:t>
            </a:r>
          </a:p>
        </p:txBody>
      </p:sp>
      <p:sp>
        <p:nvSpPr>
          <p:cNvPr id="11" name="TextBox 10">
            <a:extLst>
              <a:ext uri="{FF2B5EF4-FFF2-40B4-BE49-F238E27FC236}">
                <a16:creationId xmlns:a16="http://schemas.microsoft.com/office/drawing/2014/main" id="{32466E7D-FCC0-6475-DA94-99F290D8DFAC}"/>
              </a:ext>
            </a:extLst>
          </p:cNvPr>
          <p:cNvSpPr txBox="1"/>
          <p:nvPr/>
        </p:nvSpPr>
        <p:spPr>
          <a:xfrm>
            <a:off x="9459470" y="6470825"/>
            <a:ext cx="2212465" cy="369332"/>
          </a:xfrm>
          <a:prstGeom prst="rect">
            <a:avLst/>
          </a:prstGeom>
          <a:noFill/>
        </p:spPr>
        <p:txBody>
          <a:bodyPr wrap="none" rtlCol="0">
            <a:spAutoFit/>
          </a:bodyPr>
          <a:lstStyle/>
          <a:p>
            <a:r>
              <a:rPr lang="en-US" i="1" dirty="0">
                <a:solidFill>
                  <a:srgbClr val="FFFF00"/>
                </a:solidFill>
                <a:latin typeface="Arial Narrow" panose="020B0606020202030204" pitchFamily="34" charset="0"/>
              </a:rPr>
              <a:t>Presented by: 1706XXX</a:t>
            </a:r>
            <a:endParaRPr lang="en-GB" i="1" dirty="0">
              <a:solidFill>
                <a:srgbClr val="FFFF00"/>
              </a:solidFill>
              <a:latin typeface="Arial Narrow" panose="020B0606020202030204" pitchFamily="34" charset="0"/>
            </a:endParaRPr>
          </a:p>
        </p:txBody>
      </p:sp>
      <p:sp>
        <p:nvSpPr>
          <p:cNvPr id="7" name="TextBox 6">
            <a:extLst>
              <a:ext uri="{FF2B5EF4-FFF2-40B4-BE49-F238E27FC236}">
                <a16:creationId xmlns:a16="http://schemas.microsoft.com/office/drawing/2014/main" id="{26AF4D9A-AAD5-6115-B8EA-F3FD4A7F0BF0}"/>
              </a:ext>
            </a:extLst>
          </p:cNvPr>
          <p:cNvSpPr txBox="1"/>
          <p:nvPr/>
        </p:nvSpPr>
        <p:spPr>
          <a:xfrm>
            <a:off x="975718" y="1316557"/>
            <a:ext cx="10600586" cy="646331"/>
          </a:xfrm>
          <a:prstGeom prst="rect">
            <a:avLst/>
          </a:prstGeom>
          <a:noFill/>
        </p:spPr>
        <p:txBody>
          <a:bodyPr wrap="square" rtlCol="0">
            <a:spAutoFit/>
          </a:bodyPr>
          <a:lstStyle/>
          <a:p>
            <a:pPr algn="l"/>
            <a:r>
              <a:rPr lang="en-US" sz="1800" b="0" i="0" u="none" strike="noStrike" baseline="0" dirty="0">
                <a:latin typeface="Palatino-Roman"/>
              </a:rPr>
              <a:t>The UP2 Education Board is a stand-alone experiment board based on a FLEX® 10K device and includes a MAX® 7000 device.</a:t>
            </a:r>
            <a:r>
              <a:rPr lang="en-SG" sz="1800" b="0" i="0" u="none" strike="noStrike" baseline="0" dirty="0">
                <a:latin typeface="Palatino-Roman"/>
              </a:rPr>
              <a:t> In ou</a:t>
            </a:r>
            <a:r>
              <a:rPr lang="en-SG" dirty="0">
                <a:latin typeface="Palatino-Roman"/>
              </a:rPr>
              <a:t>r project we needed the FLEX 10K device only.</a:t>
            </a:r>
            <a:endParaRPr lang="en-US" sz="1800" b="0" i="0" u="none" strike="noStrike" baseline="0" dirty="0">
              <a:latin typeface="Palatino-Roman"/>
            </a:endParaRPr>
          </a:p>
        </p:txBody>
      </p:sp>
      <p:pic>
        <p:nvPicPr>
          <p:cNvPr id="12" name="Picture 11">
            <a:extLst>
              <a:ext uri="{FF2B5EF4-FFF2-40B4-BE49-F238E27FC236}">
                <a16:creationId xmlns:a16="http://schemas.microsoft.com/office/drawing/2014/main" id="{96A96D1D-1952-4A5A-4357-E33D60AC8D54}"/>
              </a:ext>
            </a:extLst>
          </p:cNvPr>
          <p:cNvPicPr>
            <a:picLocks noChangeAspect="1"/>
          </p:cNvPicPr>
          <p:nvPr/>
        </p:nvPicPr>
        <p:blipFill>
          <a:blip r:embed="rId2"/>
          <a:stretch>
            <a:fillRect/>
          </a:stretch>
        </p:blipFill>
        <p:spPr>
          <a:xfrm>
            <a:off x="2304288" y="2075100"/>
            <a:ext cx="6972109" cy="4276227"/>
          </a:xfrm>
          <a:prstGeom prst="rect">
            <a:avLst/>
          </a:prstGeom>
        </p:spPr>
      </p:pic>
    </p:spTree>
    <p:extLst>
      <p:ext uri="{BB962C8B-B14F-4D97-AF65-F5344CB8AC3E}">
        <p14:creationId xmlns:p14="http://schemas.microsoft.com/office/powerpoint/2010/main" val="8219923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17F02C-1EFF-7D4C-B45F-42F0E37BA579}"/>
              </a:ext>
            </a:extLst>
          </p:cNvPr>
          <p:cNvSpPr>
            <a:spLocks noGrp="1"/>
          </p:cNvSpPr>
          <p:nvPr>
            <p:ph type="title"/>
          </p:nvPr>
        </p:nvSpPr>
        <p:spPr/>
        <p:txBody>
          <a:bodyPr/>
          <a:lstStyle/>
          <a:p>
            <a:r>
              <a:rPr lang="en-US" dirty="0"/>
              <a:t>3.3 Design: </a:t>
            </a:r>
            <a:r>
              <a:rPr lang="en-BD" dirty="0"/>
              <a:t>Simulation</a:t>
            </a:r>
          </a:p>
        </p:txBody>
      </p:sp>
      <p:sp>
        <p:nvSpPr>
          <p:cNvPr id="6" name="Slide Number Placeholder 5">
            <a:extLst>
              <a:ext uri="{FF2B5EF4-FFF2-40B4-BE49-F238E27FC236}">
                <a16:creationId xmlns:a16="http://schemas.microsoft.com/office/drawing/2014/main" id="{E585F763-F781-F043-808B-881C1C3AFE55}"/>
              </a:ext>
            </a:extLst>
          </p:cNvPr>
          <p:cNvSpPr>
            <a:spLocks noGrp="1"/>
          </p:cNvSpPr>
          <p:nvPr>
            <p:ph type="sldNum" sz="quarter" idx="12"/>
          </p:nvPr>
        </p:nvSpPr>
        <p:spPr>
          <a:xfrm>
            <a:off x="11410950" y="6501638"/>
            <a:ext cx="521970" cy="308530"/>
          </a:xfrm>
        </p:spPr>
        <p:txBody>
          <a:bodyPr/>
          <a:lstStyle/>
          <a:p>
            <a:fld id="{E9C29D53-9981-884B-B5B6-B5743DF81FD1}" type="slidenum">
              <a:rPr lang="en-BD" smtClean="0"/>
              <a:t>28</a:t>
            </a:fld>
            <a:endParaRPr lang="en-BD"/>
          </a:p>
        </p:txBody>
      </p:sp>
      <p:sp>
        <p:nvSpPr>
          <p:cNvPr id="9" name="Date Placeholder 5">
            <a:extLst>
              <a:ext uri="{FF2B5EF4-FFF2-40B4-BE49-F238E27FC236}">
                <a16:creationId xmlns:a16="http://schemas.microsoft.com/office/drawing/2014/main" id="{C602F4CA-DD7B-CF49-91E1-C48A0A6688A2}"/>
              </a:ext>
            </a:extLst>
          </p:cNvPr>
          <p:cNvSpPr>
            <a:spLocks noGrp="1"/>
          </p:cNvSpPr>
          <p:nvPr>
            <p:ph type="dt" sz="half" idx="10"/>
          </p:nvPr>
        </p:nvSpPr>
        <p:spPr>
          <a:xfrm>
            <a:off x="432486" y="6501637"/>
            <a:ext cx="4825314" cy="375412"/>
          </a:xfrm>
        </p:spPr>
        <p:txBody>
          <a:bodyPr/>
          <a:lstStyle/>
          <a:p>
            <a:r>
              <a:rPr lang="en-US"/>
              <a:t>EEE 416 (2022) – Final Project Group A.XY</a:t>
            </a:r>
            <a:endParaRPr lang="en-BD" dirty="0"/>
          </a:p>
        </p:txBody>
      </p:sp>
      <p:sp>
        <p:nvSpPr>
          <p:cNvPr id="10" name="Footer Placeholder 6">
            <a:extLst>
              <a:ext uri="{FF2B5EF4-FFF2-40B4-BE49-F238E27FC236}">
                <a16:creationId xmlns:a16="http://schemas.microsoft.com/office/drawing/2014/main" id="{1B64B1C5-C192-DE4C-902D-771BC68213A6}"/>
              </a:ext>
            </a:extLst>
          </p:cNvPr>
          <p:cNvSpPr>
            <a:spLocks noGrp="1"/>
          </p:cNvSpPr>
          <p:nvPr>
            <p:ph type="ftr" sz="quarter" idx="11"/>
          </p:nvPr>
        </p:nvSpPr>
        <p:spPr>
          <a:xfrm>
            <a:off x="5257800" y="6482588"/>
            <a:ext cx="6153150" cy="375412"/>
          </a:xfrm>
        </p:spPr>
        <p:txBody>
          <a:bodyPr/>
          <a:lstStyle/>
          <a:p>
            <a:r>
              <a:rPr lang="en-BD" dirty="0"/>
              <a:t>Title of the Project</a:t>
            </a:r>
          </a:p>
        </p:txBody>
      </p:sp>
      <p:sp>
        <p:nvSpPr>
          <p:cNvPr id="7" name="TextBox 6">
            <a:extLst>
              <a:ext uri="{FF2B5EF4-FFF2-40B4-BE49-F238E27FC236}">
                <a16:creationId xmlns:a16="http://schemas.microsoft.com/office/drawing/2014/main" id="{701C90DE-C491-4882-65FE-A74CF1FAD9F2}"/>
              </a:ext>
            </a:extLst>
          </p:cNvPr>
          <p:cNvSpPr txBox="1"/>
          <p:nvPr/>
        </p:nvSpPr>
        <p:spPr>
          <a:xfrm>
            <a:off x="9459470" y="6470825"/>
            <a:ext cx="2212465" cy="369332"/>
          </a:xfrm>
          <a:prstGeom prst="rect">
            <a:avLst/>
          </a:prstGeom>
          <a:noFill/>
        </p:spPr>
        <p:txBody>
          <a:bodyPr wrap="none" rtlCol="0">
            <a:spAutoFit/>
          </a:bodyPr>
          <a:lstStyle/>
          <a:p>
            <a:r>
              <a:rPr lang="en-US" i="1" dirty="0">
                <a:solidFill>
                  <a:srgbClr val="FFFF00"/>
                </a:solidFill>
                <a:latin typeface="Arial Narrow" panose="020B0606020202030204" pitchFamily="34" charset="0"/>
              </a:rPr>
              <a:t>Presented by: 1706XXX</a:t>
            </a:r>
            <a:endParaRPr lang="en-GB" i="1" dirty="0">
              <a:solidFill>
                <a:srgbClr val="FFFF00"/>
              </a:solidFill>
              <a:latin typeface="Arial Narrow" panose="020B0606020202030204" pitchFamily="34" charset="0"/>
            </a:endParaRPr>
          </a:p>
        </p:txBody>
      </p:sp>
      <p:pic>
        <p:nvPicPr>
          <p:cNvPr id="5122" name="Picture 2" descr="No description available.">
            <a:extLst>
              <a:ext uri="{FF2B5EF4-FFF2-40B4-BE49-F238E27FC236}">
                <a16:creationId xmlns:a16="http://schemas.microsoft.com/office/drawing/2014/main" id="{0E3E43E8-77FA-33FF-0E77-4D39F4FFF4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44726" y="3563112"/>
            <a:ext cx="6187056" cy="2456432"/>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No description available.">
            <a:extLst>
              <a:ext uri="{FF2B5EF4-FFF2-40B4-BE49-F238E27FC236}">
                <a16:creationId xmlns:a16="http://schemas.microsoft.com/office/drawing/2014/main" id="{6512F759-8A81-7493-22A9-3BA308EBF9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20309" y="1188720"/>
            <a:ext cx="6211473" cy="22542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985977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65BEC-A1DF-DB49-B707-F4003CEA7E6C}"/>
              </a:ext>
            </a:extLst>
          </p:cNvPr>
          <p:cNvSpPr>
            <a:spLocks noGrp="1"/>
          </p:cNvSpPr>
          <p:nvPr>
            <p:ph type="title"/>
          </p:nvPr>
        </p:nvSpPr>
        <p:spPr/>
        <p:txBody>
          <a:bodyPr/>
          <a:lstStyle/>
          <a:p>
            <a:r>
              <a:rPr lang="en-US" dirty="0"/>
              <a:t>3.2 Design: Circuit Diagram</a:t>
            </a:r>
            <a:endParaRPr lang="en-BD" dirty="0"/>
          </a:p>
        </p:txBody>
      </p:sp>
      <p:sp>
        <p:nvSpPr>
          <p:cNvPr id="6" name="Slide Number Placeholder 5">
            <a:extLst>
              <a:ext uri="{FF2B5EF4-FFF2-40B4-BE49-F238E27FC236}">
                <a16:creationId xmlns:a16="http://schemas.microsoft.com/office/drawing/2014/main" id="{2F4FAFD4-E2E1-B948-84C7-28DD8B57FCDC}"/>
              </a:ext>
            </a:extLst>
          </p:cNvPr>
          <p:cNvSpPr>
            <a:spLocks noGrp="1"/>
          </p:cNvSpPr>
          <p:nvPr>
            <p:ph type="sldNum" sz="quarter" idx="12"/>
          </p:nvPr>
        </p:nvSpPr>
        <p:spPr>
          <a:xfrm>
            <a:off x="11410950" y="6501638"/>
            <a:ext cx="521970" cy="308530"/>
          </a:xfrm>
        </p:spPr>
        <p:txBody>
          <a:bodyPr/>
          <a:lstStyle/>
          <a:p>
            <a:fld id="{E9C29D53-9981-884B-B5B6-B5743DF81FD1}" type="slidenum">
              <a:rPr lang="en-BD" smtClean="0"/>
              <a:t>29</a:t>
            </a:fld>
            <a:endParaRPr lang="en-BD"/>
          </a:p>
        </p:txBody>
      </p:sp>
      <p:sp>
        <p:nvSpPr>
          <p:cNvPr id="7" name="Date Placeholder 5">
            <a:extLst>
              <a:ext uri="{FF2B5EF4-FFF2-40B4-BE49-F238E27FC236}">
                <a16:creationId xmlns:a16="http://schemas.microsoft.com/office/drawing/2014/main" id="{BFD6422F-12DA-8A45-9AF9-8BFCA12E4A83}"/>
              </a:ext>
            </a:extLst>
          </p:cNvPr>
          <p:cNvSpPr>
            <a:spLocks noGrp="1"/>
          </p:cNvSpPr>
          <p:nvPr>
            <p:ph type="dt" sz="half" idx="10"/>
          </p:nvPr>
        </p:nvSpPr>
        <p:spPr>
          <a:xfrm>
            <a:off x="432486" y="6501637"/>
            <a:ext cx="4825314" cy="375412"/>
          </a:xfrm>
        </p:spPr>
        <p:txBody>
          <a:bodyPr/>
          <a:lstStyle/>
          <a:p>
            <a:r>
              <a:rPr lang="en-US"/>
              <a:t>EEE 416 (2022) – Final Project Group A.XY</a:t>
            </a:r>
            <a:endParaRPr lang="en-BD" dirty="0"/>
          </a:p>
        </p:txBody>
      </p:sp>
      <p:sp>
        <p:nvSpPr>
          <p:cNvPr id="8" name="Footer Placeholder 6">
            <a:extLst>
              <a:ext uri="{FF2B5EF4-FFF2-40B4-BE49-F238E27FC236}">
                <a16:creationId xmlns:a16="http://schemas.microsoft.com/office/drawing/2014/main" id="{82DF7523-28E5-1646-96D1-1E49DDA95275}"/>
              </a:ext>
            </a:extLst>
          </p:cNvPr>
          <p:cNvSpPr>
            <a:spLocks noGrp="1"/>
          </p:cNvSpPr>
          <p:nvPr>
            <p:ph type="ftr" sz="quarter" idx="11"/>
          </p:nvPr>
        </p:nvSpPr>
        <p:spPr>
          <a:xfrm>
            <a:off x="5257800" y="6482588"/>
            <a:ext cx="6153150" cy="375412"/>
          </a:xfrm>
        </p:spPr>
        <p:txBody>
          <a:bodyPr/>
          <a:lstStyle/>
          <a:p>
            <a:r>
              <a:rPr lang="en-BD" dirty="0"/>
              <a:t>Title of the Project</a:t>
            </a:r>
          </a:p>
        </p:txBody>
      </p:sp>
      <p:sp>
        <p:nvSpPr>
          <p:cNvPr id="9" name="TextBox 8">
            <a:extLst>
              <a:ext uri="{FF2B5EF4-FFF2-40B4-BE49-F238E27FC236}">
                <a16:creationId xmlns:a16="http://schemas.microsoft.com/office/drawing/2014/main" id="{99657847-EFF5-9936-34C1-7317156A9653}"/>
              </a:ext>
            </a:extLst>
          </p:cNvPr>
          <p:cNvSpPr txBox="1"/>
          <p:nvPr/>
        </p:nvSpPr>
        <p:spPr>
          <a:xfrm>
            <a:off x="9459470" y="6470825"/>
            <a:ext cx="2212465" cy="369332"/>
          </a:xfrm>
          <a:prstGeom prst="rect">
            <a:avLst/>
          </a:prstGeom>
          <a:noFill/>
        </p:spPr>
        <p:txBody>
          <a:bodyPr wrap="none" rtlCol="0">
            <a:spAutoFit/>
          </a:bodyPr>
          <a:lstStyle/>
          <a:p>
            <a:r>
              <a:rPr lang="en-US" i="1" dirty="0">
                <a:solidFill>
                  <a:srgbClr val="FFFF00"/>
                </a:solidFill>
                <a:latin typeface="Arial Narrow" panose="020B0606020202030204" pitchFamily="34" charset="0"/>
              </a:rPr>
              <a:t>Presented by: 1706XXX</a:t>
            </a:r>
            <a:endParaRPr lang="en-GB" i="1" dirty="0">
              <a:solidFill>
                <a:srgbClr val="FFFF00"/>
              </a:solidFill>
              <a:latin typeface="Arial Narrow" panose="020B0606020202030204" pitchFamily="34" charset="0"/>
            </a:endParaRPr>
          </a:p>
        </p:txBody>
      </p:sp>
      <p:pic>
        <p:nvPicPr>
          <p:cNvPr id="3074" name="Picture 2" descr="No description available.">
            <a:extLst>
              <a:ext uri="{FF2B5EF4-FFF2-40B4-BE49-F238E27FC236}">
                <a16:creationId xmlns:a16="http://schemas.microsoft.com/office/drawing/2014/main" id="{C292E4B4-84A1-6DDD-4F8A-9A42CF38F0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69463" y="1363962"/>
            <a:ext cx="6586601" cy="49433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73376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9019EF6-C9F9-8E4B-90AC-5D229CB1168A}"/>
              </a:ext>
            </a:extLst>
          </p:cNvPr>
          <p:cNvSpPr>
            <a:spLocks noGrp="1"/>
          </p:cNvSpPr>
          <p:nvPr>
            <p:ph type="title"/>
          </p:nvPr>
        </p:nvSpPr>
        <p:spPr/>
        <p:txBody>
          <a:bodyPr>
            <a:normAutofit/>
          </a:bodyPr>
          <a:lstStyle/>
          <a:p>
            <a:r>
              <a:rPr lang="en-US" sz="3600" dirty="0">
                <a:solidFill>
                  <a:srgbClr val="C00000"/>
                </a:solidFill>
              </a:rPr>
              <a:t>1. Abstract</a:t>
            </a:r>
            <a:endParaRPr lang="en-BD" sz="3600" dirty="0">
              <a:solidFill>
                <a:srgbClr val="C00000"/>
              </a:solidFill>
            </a:endParaRPr>
          </a:p>
        </p:txBody>
      </p:sp>
      <p:sp>
        <p:nvSpPr>
          <p:cNvPr id="6" name="Date Placeholder 5">
            <a:extLst>
              <a:ext uri="{FF2B5EF4-FFF2-40B4-BE49-F238E27FC236}">
                <a16:creationId xmlns:a16="http://schemas.microsoft.com/office/drawing/2014/main" id="{C29DA07C-0ED1-CC41-B09A-5D684746D66D}"/>
              </a:ext>
            </a:extLst>
          </p:cNvPr>
          <p:cNvSpPr>
            <a:spLocks noGrp="1"/>
          </p:cNvSpPr>
          <p:nvPr>
            <p:ph type="dt" sz="half" idx="10"/>
          </p:nvPr>
        </p:nvSpPr>
        <p:spPr>
          <a:xfrm>
            <a:off x="432486" y="6501637"/>
            <a:ext cx="4668100" cy="356363"/>
          </a:xfrm>
        </p:spPr>
        <p:txBody>
          <a:bodyPr/>
          <a:lstStyle/>
          <a:p>
            <a:r>
              <a:rPr lang="en-US"/>
              <a:t>EEE 416 (2022) – Final Project Group A.XY</a:t>
            </a:r>
            <a:endParaRPr lang="en-BD" dirty="0"/>
          </a:p>
        </p:txBody>
      </p:sp>
      <p:sp>
        <p:nvSpPr>
          <p:cNvPr id="7" name="Footer Placeholder 6">
            <a:extLst>
              <a:ext uri="{FF2B5EF4-FFF2-40B4-BE49-F238E27FC236}">
                <a16:creationId xmlns:a16="http://schemas.microsoft.com/office/drawing/2014/main" id="{E62B1C3D-B08D-D14D-A3BD-DCF2567AB884}"/>
              </a:ext>
            </a:extLst>
          </p:cNvPr>
          <p:cNvSpPr>
            <a:spLocks noGrp="1"/>
          </p:cNvSpPr>
          <p:nvPr>
            <p:ph type="ftr" sz="quarter" idx="11"/>
          </p:nvPr>
        </p:nvSpPr>
        <p:spPr>
          <a:xfrm>
            <a:off x="5100586" y="6482588"/>
            <a:ext cx="6310364" cy="375412"/>
          </a:xfrm>
        </p:spPr>
        <p:txBody>
          <a:bodyPr/>
          <a:lstStyle/>
          <a:p>
            <a:r>
              <a:rPr lang="en-BD" dirty="0"/>
              <a:t>Title of the Project</a:t>
            </a:r>
          </a:p>
        </p:txBody>
      </p:sp>
      <p:sp>
        <p:nvSpPr>
          <p:cNvPr id="8" name="Slide Number Placeholder 7">
            <a:extLst>
              <a:ext uri="{FF2B5EF4-FFF2-40B4-BE49-F238E27FC236}">
                <a16:creationId xmlns:a16="http://schemas.microsoft.com/office/drawing/2014/main" id="{242F02E1-6859-4149-9453-07F6EB308C46}"/>
              </a:ext>
            </a:extLst>
          </p:cNvPr>
          <p:cNvSpPr>
            <a:spLocks noGrp="1"/>
          </p:cNvSpPr>
          <p:nvPr>
            <p:ph type="sldNum" sz="quarter" idx="12"/>
          </p:nvPr>
        </p:nvSpPr>
        <p:spPr>
          <a:xfrm>
            <a:off x="11410950" y="6501638"/>
            <a:ext cx="521970" cy="308530"/>
          </a:xfrm>
        </p:spPr>
        <p:txBody>
          <a:bodyPr/>
          <a:lstStyle/>
          <a:p>
            <a:fld id="{E9C29D53-9981-884B-B5B6-B5743DF81FD1}" type="slidenum">
              <a:rPr lang="en-BD" smtClean="0"/>
              <a:t>3</a:t>
            </a:fld>
            <a:endParaRPr lang="en-BD"/>
          </a:p>
        </p:txBody>
      </p:sp>
      <p:sp>
        <p:nvSpPr>
          <p:cNvPr id="10" name="TextBox 9">
            <a:extLst>
              <a:ext uri="{FF2B5EF4-FFF2-40B4-BE49-F238E27FC236}">
                <a16:creationId xmlns:a16="http://schemas.microsoft.com/office/drawing/2014/main" id="{94FC492C-855C-BBBD-E10E-4FA0A9234E19}"/>
              </a:ext>
            </a:extLst>
          </p:cNvPr>
          <p:cNvSpPr txBox="1"/>
          <p:nvPr/>
        </p:nvSpPr>
        <p:spPr>
          <a:xfrm>
            <a:off x="9459470" y="6470825"/>
            <a:ext cx="2212465" cy="369332"/>
          </a:xfrm>
          <a:prstGeom prst="rect">
            <a:avLst/>
          </a:prstGeom>
          <a:noFill/>
        </p:spPr>
        <p:txBody>
          <a:bodyPr wrap="none" rtlCol="0">
            <a:spAutoFit/>
          </a:bodyPr>
          <a:lstStyle/>
          <a:p>
            <a:r>
              <a:rPr lang="en-US" i="1" dirty="0">
                <a:solidFill>
                  <a:srgbClr val="FFFF00"/>
                </a:solidFill>
                <a:latin typeface="Arial Narrow" panose="020B0606020202030204" pitchFamily="34" charset="0"/>
              </a:rPr>
              <a:t>Presented by: 1706XXX</a:t>
            </a:r>
            <a:endParaRPr lang="en-GB" i="1" dirty="0">
              <a:solidFill>
                <a:srgbClr val="FFFF00"/>
              </a:solidFill>
              <a:latin typeface="Arial Narrow" panose="020B0606020202030204" pitchFamily="34" charset="0"/>
            </a:endParaRPr>
          </a:p>
        </p:txBody>
      </p:sp>
      <p:sp>
        <p:nvSpPr>
          <p:cNvPr id="11" name="TextBox 10">
            <a:extLst>
              <a:ext uri="{FF2B5EF4-FFF2-40B4-BE49-F238E27FC236}">
                <a16:creationId xmlns:a16="http://schemas.microsoft.com/office/drawing/2014/main" id="{D4558D3C-D7F3-5FE9-66C2-815519CCDB94}"/>
              </a:ext>
            </a:extLst>
          </p:cNvPr>
          <p:cNvSpPr txBox="1"/>
          <p:nvPr/>
        </p:nvSpPr>
        <p:spPr>
          <a:xfrm>
            <a:off x="1437894" y="2302282"/>
            <a:ext cx="9059418" cy="757130"/>
          </a:xfrm>
          <a:prstGeom prst="rect">
            <a:avLst/>
          </a:prstGeom>
          <a:noFill/>
        </p:spPr>
        <p:txBody>
          <a:bodyPr wrap="square">
            <a:spAutoFit/>
          </a:bodyPr>
          <a:lstStyle/>
          <a:p>
            <a:pPr marL="0" marR="0" lvl="0" indent="0" algn="ctr" rtl="0">
              <a:lnSpc>
                <a:spcPct val="90000"/>
              </a:lnSpc>
              <a:spcBef>
                <a:spcPts val="0"/>
              </a:spcBef>
              <a:spcAft>
                <a:spcPts val="0"/>
              </a:spcAft>
              <a:buNone/>
            </a:pPr>
            <a:r>
              <a:rPr lang="en-US" sz="2400" b="1" i="1" dirty="0">
                <a:solidFill>
                  <a:srgbClr val="0070C0"/>
                </a:solidFill>
                <a:latin typeface="Calibri"/>
                <a:ea typeface="Calibri"/>
                <a:cs typeface="Calibri"/>
                <a:sym typeface="Calibri"/>
              </a:rPr>
              <a:t>he basic goal of this project is to design the control unit of a classic Vending Machine with a synchronous sequential circuit(FSM)</a:t>
            </a:r>
          </a:p>
        </p:txBody>
      </p:sp>
    </p:spTree>
    <p:extLst>
      <p:ext uri="{BB962C8B-B14F-4D97-AF65-F5344CB8AC3E}">
        <p14:creationId xmlns:p14="http://schemas.microsoft.com/office/powerpoint/2010/main" val="22785540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17F02C-1EFF-7D4C-B45F-42F0E37BA579}"/>
              </a:ext>
            </a:extLst>
          </p:cNvPr>
          <p:cNvSpPr>
            <a:spLocks noGrp="1"/>
          </p:cNvSpPr>
          <p:nvPr>
            <p:ph type="title"/>
          </p:nvPr>
        </p:nvSpPr>
        <p:spPr/>
        <p:txBody>
          <a:bodyPr>
            <a:normAutofit/>
          </a:bodyPr>
          <a:lstStyle/>
          <a:p>
            <a:r>
              <a:rPr lang="en-US" dirty="0"/>
              <a:t>4 Implementation: Demonstration</a:t>
            </a:r>
            <a:endParaRPr lang="en-BD" dirty="0"/>
          </a:p>
        </p:txBody>
      </p:sp>
      <p:sp>
        <p:nvSpPr>
          <p:cNvPr id="6" name="Slide Number Placeholder 5">
            <a:extLst>
              <a:ext uri="{FF2B5EF4-FFF2-40B4-BE49-F238E27FC236}">
                <a16:creationId xmlns:a16="http://schemas.microsoft.com/office/drawing/2014/main" id="{E585F763-F781-F043-808B-881C1C3AFE55}"/>
              </a:ext>
            </a:extLst>
          </p:cNvPr>
          <p:cNvSpPr>
            <a:spLocks noGrp="1"/>
          </p:cNvSpPr>
          <p:nvPr>
            <p:ph type="sldNum" sz="quarter" idx="12"/>
          </p:nvPr>
        </p:nvSpPr>
        <p:spPr>
          <a:xfrm>
            <a:off x="11410950" y="6501638"/>
            <a:ext cx="521970" cy="308530"/>
          </a:xfrm>
        </p:spPr>
        <p:txBody>
          <a:bodyPr/>
          <a:lstStyle/>
          <a:p>
            <a:fld id="{E9C29D53-9981-884B-B5B6-B5743DF81FD1}" type="slidenum">
              <a:rPr lang="en-BD" smtClean="0"/>
              <a:t>30</a:t>
            </a:fld>
            <a:endParaRPr lang="en-BD"/>
          </a:p>
        </p:txBody>
      </p:sp>
      <p:sp>
        <p:nvSpPr>
          <p:cNvPr id="9" name="Date Placeholder 5">
            <a:extLst>
              <a:ext uri="{FF2B5EF4-FFF2-40B4-BE49-F238E27FC236}">
                <a16:creationId xmlns:a16="http://schemas.microsoft.com/office/drawing/2014/main" id="{C602F4CA-DD7B-CF49-91E1-C48A0A6688A2}"/>
              </a:ext>
            </a:extLst>
          </p:cNvPr>
          <p:cNvSpPr>
            <a:spLocks noGrp="1"/>
          </p:cNvSpPr>
          <p:nvPr>
            <p:ph type="dt" sz="half" idx="10"/>
          </p:nvPr>
        </p:nvSpPr>
        <p:spPr>
          <a:xfrm>
            <a:off x="432486" y="6501637"/>
            <a:ext cx="4825314" cy="375412"/>
          </a:xfrm>
        </p:spPr>
        <p:txBody>
          <a:bodyPr/>
          <a:lstStyle/>
          <a:p>
            <a:r>
              <a:rPr lang="en-US"/>
              <a:t>EEE 416 (2022) – Final Project Group A.XY</a:t>
            </a:r>
            <a:endParaRPr lang="en-BD" dirty="0"/>
          </a:p>
        </p:txBody>
      </p:sp>
      <p:sp>
        <p:nvSpPr>
          <p:cNvPr id="10" name="Footer Placeholder 6">
            <a:extLst>
              <a:ext uri="{FF2B5EF4-FFF2-40B4-BE49-F238E27FC236}">
                <a16:creationId xmlns:a16="http://schemas.microsoft.com/office/drawing/2014/main" id="{1B64B1C5-C192-DE4C-902D-771BC68213A6}"/>
              </a:ext>
            </a:extLst>
          </p:cNvPr>
          <p:cNvSpPr>
            <a:spLocks noGrp="1"/>
          </p:cNvSpPr>
          <p:nvPr>
            <p:ph type="ftr" sz="quarter" idx="11"/>
          </p:nvPr>
        </p:nvSpPr>
        <p:spPr>
          <a:xfrm>
            <a:off x="5257800" y="6482588"/>
            <a:ext cx="6153150" cy="375412"/>
          </a:xfrm>
        </p:spPr>
        <p:txBody>
          <a:bodyPr/>
          <a:lstStyle/>
          <a:p>
            <a:r>
              <a:rPr lang="en-BD" dirty="0"/>
              <a:t>Title of the Project</a:t>
            </a:r>
          </a:p>
        </p:txBody>
      </p:sp>
      <p:sp>
        <p:nvSpPr>
          <p:cNvPr id="8" name="TextBox 7">
            <a:extLst>
              <a:ext uri="{FF2B5EF4-FFF2-40B4-BE49-F238E27FC236}">
                <a16:creationId xmlns:a16="http://schemas.microsoft.com/office/drawing/2014/main" id="{43A6C0C1-621F-E056-4A53-0C0EC105CA55}"/>
              </a:ext>
            </a:extLst>
          </p:cNvPr>
          <p:cNvSpPr txBox="1"/>
          <p:nvPr/>
        </p:nvSpPr>
        <p:spPr>
          <a:xfrm>
            <a:off x="9459470" y="6470825"/>
            <a:ext cx="2212465" cy="369332"/>
          </a:xfrm>
          <a:prstGeom prst="rect">
            <a:avLst/>
          </a:prstGeom>
          <a:noFill/>
        </p:spPr>
        <p:txBody>
          <a:bodyPr wrap="none" rtlCol="0">
            <a:spAutoFit/>
          </a:bodyPr>
          <a:lstStyle/>
          <a:p>
            <a:r>
              <a:rPr lang="en-US" i="1" dirty="0">
                <a:solidFill>
                  <a:srgbClr val="FFFF00"/>
                </a:solidFill>
                <a:latin typeface="Arial Narrow" panose="020B0606020202030204" pitchFamily="34" charset="0"/>
              </a:rPr>
              <a:t>Presented by: 1706XXX</a:t>
            </a:r>
            <a:endParaRPr lang="en-GB" i="1" dirty="0">
              <a:solidFill>
                <a:srgbClr val="FFFF00"/>
              </a:solidFill>
              <a:latin typeface="Arial Narrow" panose="020B0606020202030204" pitchFamily="34" charset="0"/>
            </a:endParaRPr>
          </a:p>
        </p:txBody>
      </p:sp>
      <p:pic>
        <p:nvPicPr>
          <p:cNvPr id="4" name="10000000_6563877613703259_8555770142825272854_n">
            <a:hlinkClick r:id="" action="ppaction://media"/>
            <a:extLst>
              <a:ext uri="{FF2B5EF4-FFF2-40B4-BE49-F238E27FC236}">
                <a16:creationId xmlns:a16="http://schemas.microsoft.com/office/drawing/2014/main" id="{5D0AB45E-5203-60F6-E911-AE9E0748ABEF}"/>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rot="16200000">
            <a:off x="3911580" y="46556"/>
            <a:ext cx="3888930" cy="6764888"/>
          </a:xfrm>
          <a:prstGeom prst="rect">
            <a:avLst/>
          </a:prstGeom>
        </p:spPr>
      </p:pic>
    </p:spTree>
    <p:extLst>
      <p:ext uri="{BB962C8B-B14F-4D97-AF65-F5344CB8AC3E}">
        <p14:creationId xmlns:p14="http://schemas.microsoft.com/office/powerpoint/2010/main" val="1358462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946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17F02C-1EFF-7D4C-B45F-42F0E37BA579}"/>
              </a:ext>
            </a:extLst>
          </p:cNvPr>
          <p:cNvSpPr>
            <a:spLocks noGrp="1"/>
          </p:cNvSpPr>
          <p:nvPr>
            <p:ph type="title"/>
          </p:nvPr>
        </p:nvSpPr>
        <p:spPr/>
        <p:txBody>
          <a:bodyPr>
            <a:normAutofit/>
          </a:bodyPr>
          <a:lstStyle/>
          <a:p>
            <a:r>
              <a:rPr lang="en-US" dirty="0"/>
              <a:t>4.1 Implementation: Photo </a:t>
            </a:r>
            <a:r>
              <a:rPr lang="en-US" dirty="0" err="1"/>
              <a:t>Gallary</a:t>
            </a:r>
            <a:endParaRPr lang="en-BD" dirty="0"/>
          </a:p>
        </p:txBody>
      </p:sp>
      <p:sp>
        <p:nvSpPr>
          <p:cNvPr id="6" name="Slide Number Placeholder 5">
            <a:extLst>
              <a:ext uri="{FF2B5EF4-FFF2-40B4-BE49-F238E27FC236}">
                <a16:creationId xmlns:a16="http://schemas.microsoft.com/office/drawing/2014/main" id="{E585F763-F781-F043-808B-881C1C3AFE55}"/>
              </a:ext>
            </a:extLst>
          </p:cNvPr>
          <p:cNvSpPr>
            <a:spLocks noGrp="1"/>
          </p:cNvSpPr>
          <p:nvPr>
            <p:ph type="sldNum" sz="quarter" idx="12"/>
          </p:nvPr>
        </p:nvSpPr>
        <p:spPr>
          <a:xfrm>
            <a:off x="11410950" y="6501638"/>
            <a:ext cx="521970" cy="308530"/>
          </a:xfrm>
        </p:spPr>
        <p:txBody>
          <a:bodyPr/>
          <a:lstStyle/>
          <a:p>
            <a:fld id="{E9C29D53-9981-884B-B5B6-B5743DF81FD1}" type="slidenum">
              <a:rPr lang="en-BD" smtClean="0"/>
              <a:t>31</a:t>
            </a:fld>
            <a:endParaRPr lang="en-BD"/>
          </a:p>
        </p:txBody>
      </p:sp>
      <p:sp>
        <p:nvSpPr>
          <p:cNvPr id="9" name="Date Placeholder 5">
            <a:extLst>
              <a:ext uri="{FF2B5EF4-FFF2-40B4-BE49-F238E27FC236}">
                <a16:creationId xmlns:a16="http://schemas.microsoft.com/office/drawing/2014/main" id="{C602F4CA-DD7B-CF49-91E1-C48A0A6688A2}"/>
              </a:ext>
            </a:extLst>
          </p:cNvPr>
          <p:cNvSpPr>
            <a:spLocks noGrp="1"/>
          </p:cNvSpPr>
          <p:nvPr>
            <p:ph type="dt" sz="half" idx="10"/>
          </p:nvPr>
        </p:nvSpPr>
        <p:spPr>
          <a:xfrm>
            <a:off x="432486" y="6501637"/>
            <a:ext cx="4825314" cy="375412"/>
          </a:xfrm>
        </p:spPr>
        <p:txBody>
          <a:bodyPr/>
          <a:lstStyle/>
          <a:p>
            <a:r>
              <a:rPr lang="en-US"/>
              <a:t>EEE 416 (2022) – Final Project Group A.XY</a:t>
            </a:r>
            <a:endParaRPr lang="en-BD" dirty="0"/>
          </a:p>
        </p:txBody>
      </p:sp>
      <p:sp>
        <p:nvSpPr>
          <p:cNvPr id="10" name="Footer Placeholder 6">
            <a:extLst>
              <a:ext uri="{FF2B5EF4-FFF2-40B4-BE49-F238E27FC236}">
                <a16:creationId xmlns:a16="http://schemas.microsoft.com/office/drawing/2014/main" id="{1B64B1C5-C192-DE4C-902D-771BC68213A6}"/>
              </a:ext>
            </a:extLst>
          </p:cNvPr>
          <p:cNvSpPr>
            <a:spLocks noGrp="1"/>
          </p:cNvSpPr>
          <p:nvPr>
            <p:ph type="ftr" sz="quarter" idx="11"/>
          </p:nvPr>
        </p:nvSpPr>
        <p:spPr>
          <a:xfrm>
            <a:off x="5257800" y="6482588"/>
            <a:ext cx="6153150" cy="375412"/>
          </a:xfrm>
        </p:spPr>
        <p:txBody>
          <a:bodyPr/>
          <a:lstStyle/>
          <a:p>
            <a:r>
              <a:rPr lang="en-BD" dirty="0"/>
              <a:t>Title of the Project</a:t>
            </a:r>
          </a:p>
        </p:txBody>
      </p:sp>
      <p:sp>
        <p:nvSpPr>
          <p:cNvPr id="8" name="TextBox 7">
            <a:extLst>
              <a:ext uri="{FF2B5EF4-FFF2-40B4-BE49-F238E27FC236}">
                <a16:creationId xmlns:a16="http://schemas.microsoft.com/office/drawing/2014/main" id="{A1F92FCA-9F88-DE24-2D11-E2FF4AD30320}"/>
              </a:ext>
            </a:extLst>
          </p:cNvPr>
          <p:cNvSpPr txBox="1"/>
          <p:nvPr/>
        </p:nvSpPr>
        <p:spPr>
          <a:xfrm>
            <a:off x="9459470" y="6470825"/>
            <a:ext cx="2212465" cy="369332"/>
          </a:xfrm>
          <a:prstGeom prst="rect">
            <a:avLst/>
          </a:prstGeom>
          <a:noFill/>
        </p:spPr>
        <p:txBody>
          <a:bodyPr wrap="none" rtlCol="0">
            <a:spAutoFit/>
          </a:bodyPr>
          <a:lstStyle/>
          <a:p>
            <a:r>
              <a:rPr lang="en-US" i="1" dirty="0">
                <a:solidFill>
                  <a:srgbClr val="FFFF00"/>
                </a:solidFill>
                <a:latin typeface="Arial Narrow" panose="020B0606020202030204" pitchFamily="34" charset="0"/>
              </a:rPr>
              <a:t>Presented by: 1706XXX</a:t>
            </a:r>
            <a:endParaRPr lang="en-GB" i="1" dirty="0">
              <a:solidFill>
                <a:srgbClr val="FFFF00"/>
              </a:solidFill>
              <a:latin typeface="Arial Narrow" panose="020B0606020202030204" pitchFamily="34" charset="0"/>
            </a:endParaRPr>
          </a:p>
        </p:txBody>
      </p:sp>
      <p:pic>
        <p:nvPicPr>
          <p:cNvPr id="6146" name="Picture 2" descr="No description available.">
            <a:extLst>
              <a:ext uri="{FF2B5EF4-FFF2-40B4-BE49-F238E27FC236}">
                <a16:creationId xmlns:a16="http://schemas.microsoft.com/office/drawing/2014/main" id="{1A3FD0AE-189C-583C-F0AF-9FF219852A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56431" y="1654860"/>
            <a:ext cx="5836793" cy="43806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184902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17F02C-1EFF-7D4C-B45F-42F0E37BA579}"/>
              </a:ext>
            </a:extLst>
          </p:cNvPr>
          <p:cNvSpPr>
            <a:spLocks noGrp="1"/>
          </p:cNvSpPr>
          <p:nvPr>
            <p:ph type="title"/>
          </p:nvPr>
        </p:nvSpPr>
        <p:spPr/>
        <p:txBody>
          <a:bodyPr>
            <a:normAutofit/>
          </a:bodyPr>
          <a:lstStyle/>
          <a:p>
            <a:r>
              <a:rPr lang="en-US" dirty="0"/>
              <a:t>5. Analysis and Evaluation</a:t>
            </a:r>
            <a:endParaRPr lang="en-BD" dirty="0"/>
          </a:p>
        </p:txBody>
      </p:sp>
      <p:sp>
        <p:nvSpPr>
          <p:cNvPr id="3" name="Content Placeholder 2">
            <a:extLst>
              <a:ext uri="{FF2B5EF4-FFF2-40B4-BE49-F238E27FC236}">
                <a16:creationId xmlns:a16="http://schemas.microsoft.com/office/drawing/2014/main" id="{9A5CCD3A-D4B0-7B41-958D-971CA047A6CD}"/>
              </a:ext>
            </a:extLst>
          </p:cNvPr>
          <p:cNvSpPr>
            <a:spLocks noGrp="1"/>
          </p:cNvSpPr>
          <p:nvPr>
            <p:ph idx="1"/>
          </p:nvPr>
        </p:nvSpPr>
        <p:spPr/>
        <p:txBody>
          <a:bodyPr>
            <a:normAutofit/>
          </a:bodyPr>
          <a:lstStyle/>
          <a:p>
            <a:pPr marL="0" indent="0">
              <a:buNone/>
            </a:pPr>
            <a:r>
              <a:rPr lang="en-US" sz="3200" dirty="0"/>
              <a:t>5.1 </a:t>
            </a:r>
            <a:r>
              <a:rPr lang="en-GB" sz="3200" dirty="0"/>
              <a:t>Project Management and Cost Analysis</a:t>
            </a:r>
            <a:endParaRPr lang="en-US" sz="3200" dirty="0"/>
          </a:p>
          <a:p>
            <a:pPr marL="0" indent="0">
              <a:buNone/>
            </a:pPr>
            <a:r>
              <a:rPr lang="en-GB" sz="3200" dirty="0"/>
              <a:t>5.2 Practical Considerations of the Design</a:t>
            </a:r>
          </a:p>
          <a:p>
            <a:pPr marL="0" indent="0">
              <a:buNone/>
            </a:pPr>
            <a:r>
              <a:rPr lang="en-GB" sz="3200" dirty="0"/>
              <a:t>5.3 Assessment of the Impact of the Project </a:t>
            </a:r>
          </a:p>
          <a:p>
            <a:pPr marL="0" indent="0">
              <a:buNone/>
            </a:pPr>
            <a:r>
              <a:rPr lang="en-US" sz="3200" dirty="0"/>
              <a:t>5.4 Evaluation of the Sustainability </a:t>
            </a:r>
            <a:endParaRPr lang="en-BD" sz="3200" dirty="0"/>
          </a:p>
        </p:txBody>
      </p:sp>
      <p:sp>
        <p:nvSpPr>
          <p:cNvPr id="6" name="Slide Number Placeholder 5">
            <a:extLst>
              <a:ext uri="{FF2B5EF4-FFF2-40B4-BE49-F238E27FC236}">
                <a16:creationId xmlns:a16="http://schemas.microsoft.com/office/drawing/2014/main" id="{E585F763-F781-F043-808B-881C1C3AFE55}"/>
              </a:ext>
            </a:extLst>
          </p:cNvPr>
          <p:cNvSpPr>
            <a:spLocks noGrp="1"/>
          </p:cNvSpPr>
          <p:nvPr>
            <p:ph type="sldNum" sz="quarter" idx="12"/>
          </p:nvPr>
        </p:nvSpPr>
        <p:spPr>
          <a:xfrm>
            <a:off x="11410950" y="6501638"/>
            <a:ext cx="521970" cy="308530"/>
          </a:xfrm>
        </p:spPr>
        <p:txBody>
          <a:bodyPr/>
          <a:lstStyle/>
          <a:p>
            <a:fld id="{E9C29D53-9981-884B-B5B6-B5743DF81FD1}" type="slidenum">
              <a:rPr lang="en-BD" smtClean="0"/>
              <a:t>32</a:t>
            </a:fld>
            <a:endParaRPr lang="en-BD"/>
          </a:p>
        </p:txBody>
      </p:sp>
      <p:sp>
        <p:nvSpPr>
          <p:cNvPr id="9" name="Date Placeholder 5">
            <a:extLst>
              <a:ext uri="{FF2B5EF4-FFF2-40B4-BE49-F238E27FC236}">
                <a16:creationId xmlns:a16="http://schemas.microsoft.com/office/drawing/2014/main" id="{C602F4CA-DD7B-CF49-91E1-C48A0A6688A2}"/>
              </a:ext>
            </a:extLst>
          </p:cNvPr>
          <p:cNvSpPr>
            <a:spLocks noGrp="1"/>
          </p:cNvSpPr>
          <p:nvPr>
            <p:ph type="dt" sz="half" idx="10"/>
          </p:nvPr>
        </p:nvSpPr>
        <p:spPr>
          <a:xfrm>
            <a:off x="432486" y="6501637"/>
            <a:ext cx="4825314" cy="375412"/>
          </a:xfrm>
        </p:spPr>
        <p:txBody>
          <a:bodyPr/>
          <a:lstStyle/>
          <a:p>
            <a:r>
              <a:rPr lang="en-US"/>
              <a:t>EEE 416 (2022) – Final Project Group A.XY</a:t>
            </a:r>
            <a:endParaRPr lang="en-BD" dirty="0"/>
          </a:p>
        </p:txBody>
      </p:sp>
      <p:sp>
        <p:nvSpPr>
          <p:cNvPr id="10" name="Footer Placeholder 6">
            <a:extLst>
              <a:ext uri="{FF2B5EF4-FFF2-40B4-BE49-F238E27FC236}">
                <a16:creationId xmlns:a16="http://schemas.microsoft.com/office/drawing/2014/main" id="{1B64B1C5-C192-DE4C-902D-771BC68213A6}"/>
              </a:ext>
            </a:extLst>
          </p:cNvPr>
          <p:cNvSpPr>
            <a:spLocks noGrp="1"/>
          </p:cNvSpPr>
          <p:nvPr>
            <p:ph type="ftr" sz="quarter" idx="11"/>
          </p:nvPr>
        </p:nvSpPr>
        <p:spPr>
          <a:xfrm>
            <a:off x="5257800" y="6482588"/>
            <a:ext cx="6153150" cy="375412"/>
          </a:xfrm>
        </p:spPr>
        <p:txBody>
          <a:bodyPr/>
          <a:lstStyle/>
          <a:p>
            <a:r>
              <a:rPr lang="en-BD" dirty="0"/>
              <a:t>Title of the Project</a:t>
            </a:r>
          </a:p>
        </p:txBody>
      </p:sp>
      <p:sp>
        <p:nvSpPr>
          <p:cNvPr id="11" name="TextBox 10">
            <a:extLst>
              <a:ext uri="{FF2B5EF4-FFF2-40B4-BE49-F238E27FC236}">
                <a16:creationId xmlns:a16="http://schemas.microsoft.com/office/drawing/2014/main" id="{D4290773-DEB7-F8A5-0DDE-98A3B08ED6E1}"/>
              </a:ext>
            </a:extLst>
          </p:cNvPr>
          <p:cNvSpPr txBox="1"/>
          <p:nvPr/>
        </p:nvSpPr>
        <p:spPr>
          <a:xfrm>
            <a:off x="9459470" y="6470825"/>
            <a:ext cx="2212465" cy="369332"/>
          </a:xfrm>
          <a:prstGeom prst="rect">
            <a:avLst/>
          </a:prstGeom>
          <a:noFill/>
        </p:spPr>
        <p:txBody>
          <a:bodyPr wrap="none" rtlCol="0">
            <a:spAutoFit/>
          </a:bodyPr>
          <a:lstStyle/>
          <a:p>
            <a:r>
              <a:rPr lang="en-US" i="1" dirty="0">
                <a:solidFill>
                  <a:srgbClr val="FFFF00"/>
                </a:solidFill>
                <a:latin typeface="Arial Narrow" panose="020B0606020202030204" pitchFamily="34" charset="0"/>
              </a:rPr>
              <a:t>Presented by: 1706XXX</a:t>
            </a:r>
            <a:endParaRPr lang="en-GB" i="1" dirty="0">
              <a:solidFill>
                <a:srgbClr val="FFFF00"/>
              </a:solidFill>
              <a:latin typeface="Arial Narrow" panose="020B0606020202030204" pitchFamily="34" charset="0"/>
            </a:endParaRPr>
          </a:p>
        </p:txBody>
      </p:sp>
    </p:spTree>
    <p:extLst>
      <p:ext uri="{BB962C8B-B14F-4D97-AF65-F5344CB8AC3E}">
        <p14:creationId xmlns:p14="http://schemas.microsoft.com/office/powerpoint/2010/main" val="42874835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79BEF3-D2DA-9CC8-851A-BD8282A9FDB2}"/>
              </a:ext>
            </a:extLst>
          </p:cNvPr>
          <p:cNvSpPr>
            <a:spLocks noGrp="1"/>
          </p:cNvSpPr>
          <p:nvPr>
            <p:ph type="title"/>
          </p:nvPr>
        </p:nvSpPr>
        <p:spPr/>
        <p:txBody>
          <a:bodyPr>
            <a:noAutofit/>
          </a:bodyPr>
          <a:lstStyle/>
          <a:p>
            <a:r>
              <a:rPr lang="en-US" sz="3600" dirty="0"/>
              <a:t>5.1 </a:t>
            </a:r>
            <a:r>
              <a:rPr lang="en-GB" sz="3600" dirty="0"/>
              <a:t>Project Management and Cost Analysis</a:t>
            </a:r>
            <a:br>
              <a:rPr lang="en-US" sz="3600" dirty="0"/>
            </a:br>
            <a:endParaRPr lang="en-GB" sz="3600" dirty="0"/>
          </a:p>
        </p:txBody>
      </p:sp>
      <p:sp>
        <p:nvSpPr>
          <p:cNvPr id="3" name="Content Placeholder 2">
            <a:extLst>
              <a:ext uri="{FF2B5EF4-FFF2-40B4-BE49-F238E27FC236}">
                <a16:creationId xmlns:a16="http://schemas.microsoft.com/office/drawing/2014/main" id="{0DA08E16-584B-D72C-0B2C-E56CD66E8DDA}"/>
              </a:ext>
            </a:extLst>
          </p:cNvPr>
          <p:cNvSpPr>
            <a:spLocks noGrp="1"/>
          </p:cNvSpPr>
          <p:nvPr>
            <p:ph idx="1"/>
          </p:nvPr>
        </p:nvSpPr>
        <p:spPr/>
        <p:txBody>
          <a:bodyPr/>
          <a:lstStyle/>
          <a:p>
            <a:r>
              <a:rPr lang="en-US" dirty="0"/>
              <a:t>Bill of Materials </a:t>
            </a:r>
          </a:p>
        </p:txBody>
      </p:sp>
      <p:sp>
        <p:nvSpPr>
          <p:cNvPr id="4" name="Slide Number Placeholder 3">
            <a:extLst>
              <a:ext uri="{FF2B5EF4-FFF2-40B4-BE49-F238E27FC236}">
                <a16:creationId xmlns:a16="http://schemas.microsoft.com/office/drawing/2014/main" id="{84DEC866-5C11-A00C-79F7-D1DCD6196C9E}"/>
              </a:ext>
            </a:extLst>
          </p:cNvPr>
          <p:cNvSpPr>
            <a:spLocks noGrp="1"/>
          </p:cNvSpPr>
          <p:nvPr>
            <p:ph type="sldNum" sz="quarter" idx="12"/>
          </p:nvPr>
        </p:nvSpPr>
        <p:spPr>
          <a:xfrm>
            <a:off x="11410950" y="6501638"/>
            <a:ext cx="521970" cy="308530"/>
          </a:xfrm>
        </p:spPr>
        <p:txBody>
          <a:bodyPr/>
          <a:lstStyle/>
          <a:p>
            <a:fld id="{E9C29D53-9981-884B-B5B6-B5743DF81FD1}" type="slidenum">
              <a:rPr lang="en-BD" smtClean="0"/>
              <a:t>33</a:t>
            </a:fld>
            <a:endParaRPr lang="en-BD"/>
          </a:p>
        </p:txBody>
      </p:sp>
      <p:sp>
        <p:nvSpPr>
          <p:cNvPr id="5" name="Date Placeholder 4">
            <a:extLst>
              <a:ext uri="{FF2B5EF4-FFF2-40B4-BE49-F238E27FC236}">
                <a16:creationId xmlns:a16="http://schemas.microsoft.com/office/drawing/2014/main" id="{D8205DCE-48C8-5F84-EABA-19093DF3428A}"/>
              </a:ext>
            </a:extLst>
          </p:cNvPr>
          <p:cNvSpPr>
            <a:spLocks noGrp="1"/>
          </p:cNvSpPr>
          <p:nvPr>
            <p:ph type="dt" sz="half" idx="10"/>
          </p:nvPr>
        </p:nvSpPr>
        <p:spPr>
          <a:xfrm>
            <a:off x="432486" y="6501637"/>
            <a:ext cx="4825314" cy="375412"/>
          </a:xfrm>
        </p:spPr>
        <p:txBody>
          <a:bodyPr/>
          <a:lstStyle/>
          <a:p>
            <a:r>
              <a:rPr lang="en-US"/>
              <a:t>EEE 416 (2022) – Final Project Group A.XY</a:t>
            </a:r>
            <a:endParaRPr lang="en-BD" dirty="0"/>
          </a:p>
        </p:txBody>
      </p:sp>
      <p:sp>
        <p:nvSpPr>
          <p:cNvPr id="6" name="Footer Placeholder 5">
            <a:extLst>
              <a:ext uri="{FF2B5EF4-FFF2-40B4-BE49-F238E27FC236}">
                <a16:creationId xmlns:a16="http://schemas.microsoft.com/office/drawing/2014/main" id="{DA14AFA5-CCD1-4493-98C2-BBF361C3C94A}"/>
              </a:ext>
            </a:extLst>
          </p:cNvPr>
          <p:cNvSpPr>
            <a:spLocks noGrp="1"/>
          </p:cNvSpPr>
          <p:nvPr>
            <p:ph type="ftr" sz="quarter" idx="11"/>
          </p:nvPr>
        </p:nvSpPr>
        <p:spPr>
          <a:xfrm>
            <a:off x="5257800" y="6482588"/>
            <a:ext cx="6153150" cy="375412"/>
          </a:xfrm>
        </p:spPr>
        <p:txBody>
          <a:bodyPr/>
          <a:lstStyle/>
          <a:p>
            <a:r>
              <a:rPr lang="en-BD"/>
              <a:t>Title of the Project</a:t>
            </a:r>
            <a:endParaRPr lang="en-BD" dirty="0"/>
          </a:p>
        </p:txBody>
      </p:sp>
      <p:sp>
        <p:nvSpPr>
          <p:cNvPr id="7" name="TextBox 6">
            <a:extLst>
              <a:ext uri="{FF2B5EF4-FFF2-40B4-BE49-F238E27FC236}">
                <a16:creationId xmlns:a16="http://schemas.microsoft.com/office/drawing/2014/main" id="{EBBBCD1C-83EE-59C6-1CFF-FBDC437E2AEC}"/>
              </a:ext>
            </a:extLst>
          </p:cNvPr>
          <p:cNvSpPr txBox="1"/>
          <p:nvPr/>
        </p:nvSpPr>
        <p:spPr>
          <a:xfrm>
            <a:off x="9459470" y="6470825"/>
            <a:ext cx="2212465" cy="369332"/>
          </a:xfrm>
          <a:prstGeom prst="rect">
            <a:avLst/>
          </a:prstGeom>
          <a:noFill/>
        </p:spPr>
        <p:txBody>
          <a:bodyPr wrap="none" rtlCol="0">
            <a:spAutoFit/>
          </a:bodyPr>
          <a:lstStyle/>
          <a:p>
            <a:r>
              <a:rPr lang="en-US" i="1" dirty="0">
                <a:solidFill>
                  <a:srgbClr val="FFFF00"/>
                </a:solidFill>
                <a:latin typeface="Arial Narrow" panose="020B0606020202030204" pitchFamily="34" charset="0"/>
              </a:rPr>
              <a:t>Presented by: 1706XXX</a:t>
            </a:r>
            <a:endParaRPr lang="en-GB" i="1" dirty="0">
              <a:solidFill>
                <a:srgbClr val="FFFF00"/>
              </a:solidFill>
              <a:latin typeface="Arial Narrow" panose="020B0606020202030204" pitchFamily="34" charset="0"/>
            </a:endParaRPr>
          </a:p>
        </p:txBody>
      </p:sp>
      <p:graphicFrame>
        <p:nvGraphicFramePr>
          <p:cNvPr id="8" name="Table 8">
            <a:extLst>
              <a:ext uri="{FF2B5EF4-FFF2-40B4-BE49-F238E27FC236}">
                <a16:creationId xmlns:a16="http://schemas.microsoft.com/office/drawing/2014/main" id="{07E0D2F6-9B97-022C-24BC-91FF3D326A68}"/>
              </a:ext>
            </a:extLst>
          </p:cNvPr>
          <p:cNvGraphicFramePr>
            <a:graphicFrameLocks noGrp="1"/>
          </p:cNvGraphicFramePr>
          <p:nvPr>
            <p:extLst>
              <p:ext uri="{D42A27DB-BD31-4B8C-83A1-F6EECF244321}">
                <p14:modId xmlns:p14="http://schemas.microsoft.com/office/powerpoint/2010/main" val="2863662251"/>
              </p:ext>
            </p:extLst>
          </p:nvPr>
        </p:nvGraphicFramePr>
        <p:xfrm>
          <a:off x="1874580" y="2196551"/>
          <a:ext cx="8128000" cy="148336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3795120606"/>
                    </a:ext>
                  </a:extLst>
                </a:gridCol>
                <a:gridCol w="4064000">
                  <a:extLst>
                    <a:ext uri="{9D8B030D-6E8A-4147-A177-3AD203B41FA5}">
                      <a16:colId xmlns:a16="http://schemas.microsoft.com/office/drawing/2014/main" val="4188497656"/>
                    </a:ext>
                  </a:extLst>
                </a:gridCol>
              </a:tblGrid>
              <a:tr h="370840">
                <a:tc>
                  <a:txBody>
                    <a:bodyPr/>
                    <a:lstStyle/>
                    <a:p>
                      <a:pPr algn="ctr"/>
                      <a:r>
                        <a:rPr lang="en-US" dirty="0"/>
                        <a:t>Component</a:t>
                      </a:r>
                      <a:endParaRPr lang="en-SG" dirty="0"/>
                    </a:p>
                  </a:txBody>
                  <a:tcPr/>
                </a:tc>
                <a:tc>
                  <a:txBody>
                    <a:bodyPr/>
                    <a:lstStyle/>
                    <a:p>
                      <a:pPr algn="ctr"/>
                      <a:r>
                        <a:rPr lang="en-US" dirty="0"/>
                        <a:t>Cost</a:t>
                      </a:r>
                      <a:endParaRPr lang="en-SG" dirty="0"/>
                    </a:p>
                  </a:txBody>
                  <a:tcPr/>
                </a:tc>
                <a:extLst>
                  <a:ext uri="{0D108BD9-81ED-4DB2-BD59-A6C34878D82A}">
                    <a16:rowId xmlns:a16="http://schemas.microsoft.com/office/drawing/2014/main" val="3896580704"/>
                  </a:ext>
                </a:extLst>
              </a:tr>
              <a:tr h="370840">
                <a:tc>
                  <a:txBody>
                    <a:bodyPr/>
                    <a:lstStyle/>
                    <a:p>
                      <a:pPr algn="ctr"/>
                      <a:r>
                        <a:rPr lang="en-US" dirty="0"/>
                        <a:t>Altera UP2 Development Kit</a:t>
                      </a:r>
                      <a:endParaRPr lang="en-SG" dirty="0"/>
                    </a:p>
                  </a:txBody>
                  <a:tcPr/>
                </a:tc>
                <a:tc>
                  <a:txBody>
                    <a:bodyPr/>
                    <a:lstStyle/>
                    <a:p>
                      <a:pPr algn="ctr"/>
                      <a:r>
                        <a:rPr lang="en-US" dirty="0"/>
                        <a:t>-</a:t>
                      </a:r>
                      <a:endParaRPr lang="en-SG" dirty="0"/>
                    </a:p>
                  </a:txBody>
                  <a:tcPr/>
                </a:tc>
                <a:extLst>
                  <a:ext uri="{0D108BD9-81ED-4DB2-BD59-A6C34878D82A}">
                    <a16:rowId xmlns:a16="http://schemas.microsoft.com/office/drawing/2014/main" val="4137551156"/>
                  </a:ext>
                </a:extLst>
              </a:tr>
              <a:tr h="370840">
                <a:tc>
                  <a:txBody>
                    <a:bodyPr/>
                    <a:lstStyle/>
                    <a:p>
                      <a:pPr algn="ctr"/>
                      <a:r>
                        <a:rPr lang="en-US" dirty="0"/>
                        <a:t>7 segment displays X 2 </a:t>
                      </a:r>
                      <a:endParaRPr lang="en-SG" dirty="0"/>
                    </a:p>
                  </a:txBody>
                  <a:tcPr/>
                </a:tc>
                <a:tc>
                  <a:txBody>
                    <a:bodyPr/>
                    <a:lstStyle/>
                    <a:p>
                      <a:pPr algn="ctr"/>
                      <a:r>
                        <a:rPr lang="en-US" dirty="0"/>
                        <a:t>50</a:t>
                      </a:r>
                      <a:endParaRPr lang="en-SG" dirty="0"/>
                    </a:p>
                  </a:txBody>
                  <a:tcPr/>
                </a:tc>
                <a:extLst>
                  <a:ext uri="{0D108BD9-81ED-4DB2-BD59-A6C34878D82A}">
                    <a16:rowId xmlns:a16="http://schemas.microsoft.com/office/drawing/2014/main" val="1148647920"/>
                  </a:ext>
                </a:extLst>
              </a:tr>
              <a:tr h="370840">
                <a:tc>
                  <a:txBody>
                    <a:bodyPr/>
                    <a:lstStyle/>
                    <a:p>
                      <a:pPr algn="ctr"/>
                      <a:r>
                        <a:rPr lang="en-US" dirty="0"/>
                        <a:t>Resistors and Wires</a:t>
                      </a:r>
                      <a:endParaRPr lang="en-SG" dirty="0"/>
                    </a:p>
                  </a:txBody>
                  <a:tcPr/>
                </a:tc>
                <a:tc>
                  <a:txBody>
                    <a:bodyPr/>
                    <a:lstStyle/>
                    <a:p>
                      <a:pPr algn="ctr"/>
                      <a:r>
                        <a:rPr lang="en-US" dirty="0"/>
                        <a:t>20</a:t>
                      </a:r>
                      <a:endParaRPr lang="en-SG" dirty="0"/>
                    </a:p>
                  </a:txBody>
                  <a:tcPr/>
                </a:tc>
                <a:extLst>
                  <a:ext uri="{0D108BD9-81ED-4DB2-BD59-A6C34878D82A}">
                    <a16:rowId xmlns:a16="http://schemas.microsoft.com/office/drawing/2014/main" val="2430086356"/>
                  </a:ext>
                </a:extLst>
              </a:tr>
            </a:tbl>
          </a:graphicData>
        </a:graphic>
      </p:graphicFrame>
    </p:spTree>
    <p:extLst>
      <p:ext uri="{BB962C8B-B14F-4D97-AF65-F5344CB8AC3E}">
        <p14:creationId xmlns:p14="http://schemas.microsoft.com/office/powerpoint/2010/main" val="15327693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79BEF3-D2DA-9CC8-851A-BD8282A9FDB2}"/>
              </a:ext>
            </a:extLst>
          </p:cNvPr>
          <p:cNvSpPr>
            <a:spLocks noGrp="1"/>
          </p:cNvSpPr>
          <p:nvPr>
            <p:ph type="title"/>
          </p:nvPr>
        </p:nvSpPr>
        <p:spPr/>
        <p:txBody>
          <a:bodyPr>
            <a:noAutofit/>
          </a:bodyPr>
          <a:lstStyle/>
          <a:p>
            <a:r>
              <a:rPr lang="en-GB" sz="3600" dirty="0"/>
              <a:t>5.2 Practical Considerations of the Design</a:t>
            </a:r>
          </a:p>
        </p:txBody>
      </p:sp>
      <p:sp>
        <p:nvSpPr>
          <p:cNvPr id="4" name="Slide Number Placeholder 3">
            <a:extLst>
              <a:ext uri="{FF2B5EF4-FFF2-40B4-BE49-F238E27FC236}">
                <a16:creationId xmlns:a16="http://schemas.microsoft.com/office/drawing/2014/main" id="{84DEC866-5C11-A00C-79F7-D1DCD6196C9E}"/>
              </a:ext>
            </a:extLst>
          </p:cNvPr>
          <p:cNvSpPr>
            <a:spLocks noGrp="1"/>
          </p:cNvSpPr>
          <p:nvPr>
            <p:ph type="sldNum" sz="quarter" idx="12"/>
          </p:nvPr>
        </p:nvSpPr>
        <p:spPr>
          <a:xfrm>
            <a:off x="11410950" y="6501638"/>
            <a:ext cx="521970" cy="308530"/>
          </a:xfrm>
        </p:spPr>
        <p:txBody>
          <a:bodyPr/>
          <a:lstStyle/>
          <a:p>
            <a:fld id="{E9C29D53-9981-884B-B5B6-B5743DF81FD1}" type="slidenum">
              <a:rPr lang="en-BD" smtClean="0"/>
              <a:t>34</a:t>
            </a:fld>
            <a:endParaRPr lang="en-BD"/>
          </a:p>
        </p:txBody>
      </p:sp>
      <p:sp>
        <p:nvSpPr>
          <p:cNvPr id="5" name="Date Placeholder 4">
            <a:extLst>
              <a:ext uri="{FF2B5EF4-FFF2-40B4-BE49-F238E27FC236}">
                <a16:creationId xmlns:a16="http://schemas.microsoft.com/office/drawing/2014/main" id="{D8205DCE-48C8-5F84-EABA-19093DF3428A}"/>
              </a:ext>
            </a:extLst>
          </p:cNvPr>
          <p:cNvSpPr>
            <a:spLocks noGrp="1"/>
          </p:cNvSpPr>
          <p:nvPr>
            <p:ph type="dt" sz="half" idx="10"/>
          </p:nvPr>
        </p:nvSpPr>
        <p:spPr>
          <a:xfrm>
            <a:off x="432486" y="6501637"/>
            <a:ext cx="4825314" cy="375412"/>
          </a:xfrm>
        </p:spPr>
        <p:txBody>
          <a:bodyPr/>
          <a:lstStyle/>
          <a:p>
            <a:r>
              <a:rPr lang="en-US"/>
              <a:t>EEE 416 (2022) – Final Project Group A.XY</a:t>
            </a:r>
            <a:endParaRPr lang="en-BD" dirty="0"/>
          </a:p>
        </p:txBody>
      </p:sp>
      <p:sp>
        <p:nvSpPr>
          <p:cNvPr id="6" name="Footer Placeholder 5">
            <a:extLst>
              <a:ext uri="{FF2B5EF4-FFF2-40B4-BE49-F238E27FC236}">
                <a16:creationId xmlns:a16="http://schemas.microsoft.com/office/drawing/2014/main" id="{DA14AFA5-CCD1-4493-98C2-BBF361C3C94A}"/>
              </a:ext>
            </a:extLst>
          </p:cNvPr>
          <p:cNvSpPr>
            <a:spLocks noGrp="1"/>
          </p:cNvSpPr>
          <p:nvPr>
            <p:ph type="ftr" sz="quarter" idx="11"/>
          </p:nvPr>
        </p:nvSpPr>
        <p:spPr>
          <a:xfrm>
            <a:off x="5257800" y="6482588"/>
            <a:ext cx="6153150" cy="375412"/>
          </a:xfrm>
        </p:spPr>
        <p:txBody>
          <a:bodyPr/>
          <a:lstStyle/>
          <a:p>
            <a:r>
              <a:rPr lang="en-BD"/>
              <a:t>Title of the Project</a:t>
            </a:r>
            <a:endParaRPr lang="en-BD" dirty="0"/>
          </a:p>
        </p:txBody>
      </p:sp>
      <p:sp>
        <p:nvSpPr>
          <p:cNvPr id="8" name="TextBox 7">
            <a:extLst>
              <a:ext uri="{FF2B5EF4-FFF2-40B4-BE49-F238E27FC236}">
                <a16:creationId xmlns:a16="http://schemas.microsoft.com/office/drawing/2014/main" id="{9A7AAF14-4C45-EA35-A955-9D32512D23E4}"/>
              </a:ext>
            </a:extLst>
          </p:cNvPr>
          <p:cNvSpPr txBox="1"/>
          <p:nvPr/>
        </p:nvSpPr>
        <p:spPr>
          <a:xfrm>
            <a:off x="9459470" y="6470825"/>
            <a:ext cx="2212465" cy="369332"/>
          </a:xfrm>
          <a:prstGeom prst="rect">
            <a:avLst/>
          </a:prstGeom>
          <a:noFill/>
        </p:spPr>
        <p:txBody>
          <a:bodyPr wrap="none" rtlCol="0">
            <a:spAutoFit/>
          </a:bodyPr>
          <a:lstStyle/>
          <a:p>
            <a:r>
              <a:rPr lang="en-US" i="1" dirty="0">
                <a:solidFill>
                  <a:srgbClr val="FFFF00"/>
                </a:solidFill>
                <a:latin typeface="Arial Narrow" panose="020B0606020202030204" pitchFamily="34" charset="0"/>
              </a:rPr>
              <a:t>Presented by: 1706XXX</a:t>
            </a:r>
            <a:endParaRPr lang="en-GB" i="1" dirty="0">
              <a:solidFill>
                <a:srgbClr val="FFFF00"/>
              </a:solidFill>
              <a:latin typeface="Arial Narrow" panose="020B0606020202030204" pitchFamily="34" charset="0"/>
            </a:endParaRPr>
          </a:p>
        </p:txBody>
      </p:sp>
      <p:graphicFrame>
        <p:nvGraphicFramePr>
          <p:cNvPr id="10" name="Diagram 9">
            <a:extLst>
              <a:ext uri="{FF2B5EF4-FFF2-40B4-BE49-F238E27FC236}">
                <a16:creationId xmlns:a16="http://schemas.microsoft.com/office/drawing/2014/main" id="{80DED812-541A-789C-0E2F-C891AC313E9C}"/>
              </a:ext>
            </a:extLst>
          </p:cNvPr>
          <p:cNvGraphicFramePr/>
          <p:nvPr>
            <p:extLst>
              <p:ext uri="{D42A27DB-BD31-4B8C-83A1-F6EECF244321}">
                <p14:modId xmlns:p14="http://schemas.microsoft.com/office/powerpoint/2010/main" val="4213078416"/>
              </p:ext>
            </p:extLst>
          </p:nvPr>
        </p:nvGraphicFramePr>
        <p:xfrm>
          <a:off x="1753364" y="2377440"/>
          <a:ext cx="8174736" cy="373346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2" name="TextBox 11">
            <a:extLst>
              <a:ext uri="{FF2B5EF4-FFF2-40B4-BE49-F238E27FC236}">
                <a16:creationId xmlns:a16="http://schemas.microsoft.com/office/drawing/2014/main" id="{5A2EAA68-D4F9-B637-CB65-3191F12DB179}"/>
              </a:ext>
            </a:extLst>
          </p:cNvPr>
          <p:cNvSpPr txBox="1"/>
          <p:nvPr/>
        </p:nvSpPr>
        <p:spPr>
          <a:xfrm>
            <a:off x="1066800" y="1321414"/>
            <a:ext cx="7674104" cy="461665"/>
          </a:xfrm>
          <a:prstGeom prst="rect">
            <a:avLst/>
          </a:prstGeom>
          <a:noFill/>
        </p:spPr>
        <p:txBody>
          <a:bodyPr wrap="square">
            <a:spAutoFit/>
          </a:bodyPr>
          <a:lstStyle/>
          <a:p>
            <a:pPr lvl="0" algn="l" rtl="0">
              <a:lnSpc>
                <a:spcPct val="100000"/>
              </a:lnSpc>
              <a:spcBef>
                <a:spcPts val="0"/>
              </a:spcBef>
              <a:spcAft>
                <a:spcPts val="0"/>
              </a:spcAft>
              <a:buSzPts val="1800"/>
            </a:pPr>
            <a:r>
              <a:rPr lang="en-US" sz="2400" b="1" dirty="0"/>
              <a:t>Considerations to Public Health and Safety:</a:t>
            </a:r>
          </a:p>
        </p:txBody>
      </p:sp>
    </p:spTree>
    <p:extLst>
      <p:ext uri="{BB962C8B-B14F-4D97-AF65-F5344CB8AC3E}">
        <p14:creationId xmlns:p14="http://schemas.microsoft.com/office/powerpoint/2010/main" val="136157628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79BEF3-D2DA-9CC8-851A-BD8282A9FDB2}"/>
              </a:ext>
            </a:extLst>
          </p:cNvPr>
          <p:cNvSpPr>
            <a:spLocks noGrp="1"/>
          </p:cNvSpPr>
          <p:nvPr>
            <p:ph type="title"/>
          </p:nvPr>
        </p:nvSpPr>
        <p:spPr/>
        <p:txBody>
          <a:bodyPr>
            <a:noAutofit/>
          </a:bodyPr>
          <a:lstStyle/>
          <a:p>
            <a:r>
              <a:rPr lang="en-GB" sz="3600" dirty="0"/>
              <a:t>5.2 Practical Considerations of the Design</a:t>
            </a:r>
          </a:p>
        </p:txBody>
      </p:sp>
      <p:sp>
        <p:nvSpPr>
          <p:cNvPr id="4" name="Slide Number Placeholder 3">
            <a:extLst>
              <a:ext uri="{FF2B5EF4-FFF2-40B4-BE49-F238E27FC236}">
                <a16:creationId xmlns:a16="http://schemas.microsoft.com/office/drawing/2014/main" id="{84DEC866-5C11-A00C-79F7-D1DCD6196C9E}"/>
              </a:ext>
            </a:extLst>
          </p:cNvPr>
          <p:cNvSpPr>
            <a:spLocks noGrp="1"/>
          </p:cNvSpPr>
          <p:nvPr>
            <p:ph type="sldNum" sz="quarter" idx="12"/>
          </p:nvPr>
        </p:nvSpPr>
        <p:spPr>
          <a:xfrm>
            <a:off x="11410950" y="6501638"/>
            <a:ext cx="521970" cy="308530"/>
          </a:xfrm>
        </p:spPr>
        <p:txBody>
          <a:bodyPr/>
          <a:lstStyle/>
          <a:p>
            <a:fld id="{E9C29D53-9981-884B-B5B6-B5743DF81FD1}" type="slidenum">
              <a:rPr lang="en-BD" smtClean="0"/>
              <a:t>35</a:t>
            </a:fld>
            <a:endParaRPr lang="en-BD"/>
          </a:p>
        </p:txBody>
      </p:sp>
      <p:sp>
        <p:nvSpPr>
          <p:cNvPr id="5" name="Date Placeholder 4">
            <a:extLst>
              <a:ext uri="{FF2B5EF4-FFF2-40B4-BE49-F238E27FC236}">
                <a16:creationId xmlns:a16="http://schemas.microsoft.com/office/drawing/2014/main" id="{D8205DCE-48C8-5F84-EABA-19093DF3428A}"/>
              </a:ext>
            </a:extLst>
          </p:cNvPr>
          <p:cNvSpPr>
            <a:spLocks noGrp="1"/>
          </p:cNvSpPr>
          <p:nvPr>
            <p:ph type="dt" sz="half" idx="10"/>
          </p:nvPr>
        </p:nvSpPr>
        <p:spPr>
          <a:xfrm>
            <a:off x="432486" y="6501637"/>
            <a:ext cx="4825314" cy="375412"/>
          </a:xfrm>
        </p:spPr>
        <p:txBody>
          <a:bodyPr/>
          <a:lstStyle/>
          <a:p>
            <a:r>
              <a:rPr lang="en-US"/>
              <a:t>EEE 416 (2022) – Final Project Group A.XY</a:t>
            </a:r>
            <a:endParaRPr lang="en-BD" dirty="0"/>
          </a:p>
        </p:txBody>
      </p:sp>
      <p:sp>
        <p:nvSpPr>
          <p:cNvPr id="6" name="Footer Placeholder 5">
            <a:extLst>
              <a:ext uri="{FF2B5EF4-FFF2-40B4-BE49-F238E27FC236}">
                <a16:creationId xmlns:a16="http://schemas.microsoft.com/office/drawing/2014/main" id="{DA14AFA5-CCD1-4493-98C2-BBF361C3C94A}"/>
              </a:ext>
            </a:extLst>
          </p:cNvPr>
          <p:cNvSpPr>
            <a:spLocks noGrp="1"/>
          </p:cNvSpPr>
          <p:nvPr>
            <p:ph type="ftr" sz="quarter" idx="11"/>
          </p:nvPr>
        </p:nvSpPr>
        <p:spPr>
          <a:xfrm>
            <a:off x="5257800" y="6482588"/>
            <a:ext cx="6153150" cy="375412"/>
          </a:xfrm>
        </p:spPr>
        <p:txBody>
          <a:bodyPr/>
          <a:lstStyle/>
          <a:p>
            <a:r>
              <a:rPr lang="en-BD"/>
              <a:t>Title of the Project</a:t>
            </a:r>
            <a:endParaRPr lang="en-BD" dirty="0"/>
          </a:p>
        </p:txBody>
      </p:sp>
      <p:sp>
        <p:nvSpPr>
          <p:cNvPr id="8" name="TextBox 7">
            <a:extLst>
              <a:ext uri="{FF2B5EF4-FFF2-40B4-BE49-F238E27FC236}">
                <a16:creationId xmlns:a16="http://schemas.microsoft.com/office/drawing/2014/main" id="{9A7AAF14-4C45-EA35-A955-9D32512D23E4}"/>
              </a:ext>
            </a:extLst>
          </p:cNvPr>
          <p:cNvSpPr txBox="1"/>
          <p:nvPr/>
        </p:nvSpPr>
        <p:spPr>
          <a:xfrm>
            <a:off x="9459470" y="6470825"/>
            <a:ext cx="2212465" cy="369332"/>
          </a:xfrm>
          <a:prstGeom prst="rect">
            <a:avLst/>
          </a:prstGeom>
          <a:noFill/>
        </p:spPr>
        <p:txBody>
          <a:bodyPr wrap="none" rtlCol="0">
            <a:spAutoFit/>
          </a:bodyPr>
          <a:lstStyle/>
          <a:p>
            <a:r>
              <a:rPr lang="en-US" i="1" dirty="0">
                <a:solidFill>
                  <a:srgbClr val="FFFF00"/>
                </a:solidFill>
                <a:latin typeface="Arial Narrow" panose="020B0606020202030204" pitchFamily="34" charset="0"/>
              </a:rPr>
              <a:t>Presented by: 1706XXX</a:t>
            </a:r>
            <a:endParaRPr lang="en-GB" i="1" dirty="0">
              <a:solidFill>
                <a:srgbClr val="FFFF00"/>
              </a:solidFill>
              <a:latin typeface="Arial Narrow" panose="020B0606020202030204" pitchFamily="34" charset="0"/>
            </a:endParaRPr>
          </a:p>
        </p:txBody>
      </p:sp>
      <p:graphicFrame>
        <p:nvGraphicFramePr>
          <p:cNvPr id="9" name="Diagram 8">
            <a:extLst>
              <a:ext uri="{FF2B5EF4-FFF2-40B4-BE49-F238E27FC236}">
                <a16:creationId xmlns:a16="http://schemas.microsoft.com/office/drawing/2014/main" id="{ABF5705B-C914-D293-4197-E2C952C77404}"/>
              </a:ext>
            </a:extLst>
          </p:cNvPr>
          <p:cNvGraphicFramePr/>
          <p:nvPr>
            <p:extLst>
              <p:ext uri="{D42A27DB-BD31-4B8C-83A1-F6EECF244321}">
                <p14:modId xmlns:p14="http://schemas.microsoft.com/office/powerpoint/2010/main" val="3415673023"/>
              </p:ext>
            </p:extLst>
          </p:nvPr>
        </p:nvGraphicFramePr>
        <p:xfrm>
          <a:off x="1940560" y="978408"/>
          <a:ext cx="8128000" cy="52644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2349670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79BEF3-D2DA-9CC8-851A-BD8282A9FDB2}"/>
              </a:ext>
            </a:extLst>
          </p:cNvPr>
          <p:cNvSpPr>
            <a:spLocks noGrp="1"/>
          </p:cNvSpPr>
          <p:nvPr>
            <p:ph type="title"/>
          </p:nvPr>
        </p:nvSpPr>
        <p:spPr/>
        <p:txBody>
          <a:bodyPr>
            <a:noAutofit/>
          </a:bodyPr>
          <a:lstStyle/>
          <a:p>
            <a:r>
              <a:rPr lang="en-GB" sz="3600" dirty="0"/>
              <a:t>5.4 Assessment of the Impact of the Project </a:t>
            </a:r>
          </a:p>
        </p:txBody>
      </p:sp>
      <p:sp>
        <p:nvSpPr>
          <p:cNvPr id="3" name="Content Placeholder 2">
            <a:extLst>
              <a:ext uri="{FF2B5EF4-FFF2-40B4-BE49-F238E27FC236}">
                <a16:creationId xmlns:a16="http://schemas.microsoft.com/office/drawing/2014/main" id="{0DA08E16-584B-D72C-0B2C-E56CD66E8DDA}"/>
              </a:ext>
            </a:extLst>
          </p:cNvPr>
          <p:cNvSpPr>
            <a:spLocks noGrp="1"/>
          </p:cNvSpPr>
          <p:nvPr>
            <p:ph idx="1"/>
          </p:nvPr>
        </p:nvSpPr>
        <p:spPr/>
        <p:txBody>
          <a:bodyPr>
            <a:normAutofit fontScale="92500" lnSpcReduction="10000"/>
          </a:bodyPr>
          <a:lstStyle/>
          <a:p>
            <a:pPr marL="0" lvl="0" indent="0" algn="l" rtl="0">
              <a:lnSpc>
                <a:spcPct val="100000"/>
              </a:lnSpc>
              <a:spcBef>
                <a:spcPts val="700"/>
              </a:spcBef>
              <a:spcAft>
                <a:spcPts val="0"/>
              </a:spcAft>
              <a:buNone/>
            </a:pPr>
            <a:r>
              <a:rPr lang="en-US" dirty="0"/>
              <a:t> 5.4.1	</a:t>
            </a:r>
            <a:r>
              <a:rPr lang="en-US" u="sng" dirty="0"/>
              <a:t>Assessment of Societal Issues:</a:t>
            </a:r>
          </a:p>
          <a:p>
            <a:pPr marL="457200" lvl="0" indent="0" algn="l" rtl="0">
              <a:lnSpc>
                <a:spcPct val="100000"/>
              </a:lnSpc>
              <a:spcBef>
                <a:spcPts val="700"/>
              </a:spcBef>
              <a:spcAft>
                <a:spcPts val="0"/>
              </a:spcAft>
              <a:buNone/>
            </a:pPr>
            <a:r>
              <a:rPr lang="en-US" sz="2400" b="1" dirty="0"/>
              <a:t>Social responsibility: </a:t>
            </a:r>
            <a:r>
              <a:rPr lang="en-US" sz="2400" dirty="0"/>
              <a:t>demonstrating social responsibility by sourcing products from ethical suppliers, supporting fair labor practices.</a:t>
            </a:r>
          </a:p>
          <a:p>
            <a:pPr marL="139700" lvl="0" indent="0" algn="l" rtl="0">
              <a:lnSpc>
                <a:spcPct val="100000"/>
              </a:lnSpc>
              <a:spcBef>
                <a:spcPts val="700"/>
              </a:spcBef>
              <a:spcAft>
                <a:spcPts val="0"/>
              </a:spcAft>
              <a:buNone/>
            </a:pPr>
            <a:r>
              <a:rPr lang="en-US" dirty="0"/>
              <a:t>5.4.2	</a:t>
            </a:r>
            <a:r>
              <a:rPr lang="en-US" u="sng" dirty="0"/>
              <a:t>Assessment of Health and Safety Issues:</a:t>
            </a:r>
          </a:p>
          <a:p>
            <a:pPr marL="596900" lvl="0" indent="0" algn="l" rtl="0">
              <a:lnSpc>
                <a:spcPct val="100000"/>
              </a:lnSpc>
              <a:spcBef>
                <a:spcPts val="700"/>
              </a:spcBef>
              <a:spcAft>
                <a:spcPts val="0"/>
              </a:spcAft>
              <a:buNone/>
            </a:pPr>
            <a:r>
              <a:rPr lang="en-US" sz="2400" b="1" dirty="0"/>
              <a:t>Food Security: </a:t>
            </a:r>
            <a:r>
              <a:rPr lang="en-US" sz="2400" dirty="0"/>
              <a:t>In regions with limited access to affordable, nutritious food, vending machines can serve as valuable resources.</a:t>
            </a:r>
          </a:p>
          <a:p>
            <a:pPr marL="139700" lvl="0" indent="0" algn="l" rtl="0">
              <a:lnSpc>
                <a:spcPct val="100000"/>
              </a:lnSpc>
              <a:spcBef>
                <a:spcPts val="700"/>
              </a:spcBef>
              <a:spcAft>
                <a:spcPts val="0"/>
              </a:spcAft>
              <a:buNone/>
            </a:pPr>
            <a:r>
              <a:rPr lang="en-US" dirty="0"/>
              <a:t>5.4.3	</a:t>
            </a:r>
            <a:r>
              <a:rPr lang="en-US" u="sng" dirty="0"/>
              <a:t>Assessment of Legal Issues:</a:t>
            </a:r>
          </a:p>
          <a:p>
            <a:pPr marL="596900" lvl="0" indent="0" algn="l" rtl="0">
              <a:lnSpc>
                <a:spcPct val="100000"/>
              </a:lnSpc>
              <a:spcBef>
                <a:spcPts val="700"/>
              </a:spcBef>
              <a:spcAft>
                <a:spcPts val="0"/>
              </a:spcAft>
              <a:buNone/>
            </a:pPr>
            <a:r>
              <a:rPr lang="en-US" sz="2400" b="1" dirty="0"/>
              <a:t>Consumer protection law &amp; taxation: </a:t>
            </a:r>
            <a:r>
              <a:rPr lang="en-US" sz="2400" dirty="0"/>
              <a:t> A vending machine can maintain all the consumer laws and tax payment as per the running acts.</a:t>
            </a:r>
          </a:p>
          <a:p>
            <a:pPr marL="139700" lvl="0" indent="0" algn="l" rtl="0">
              <a:lnSpc>
                <a:spcPct val="100000"/>
              </a:lnSpc>
              <a:spcBef>
                <a:spcPts val="700"/>
              </a:spcBef>
              <a:spcAft>
                <a:spcPts val="0"/>
              </a:spcAft>
              <a:buNone/>
            </a:pPr>
            <a:r>
              <a:rPr lang="en-US" dirty="0"/>
              <a:t>5.4.4	</a:t>
            </a:r>
            <a:r>
              <a:rPr lang="en-US" u="sng" dirty="0"/>
              <a:t>Assessment of Cultural Issues</a:t>
            </a:r>
            <a:r>
              <a:rPr lang="en-US" dirty="0"/>
              <a:t> :</a:t>
            </a:r>
          </a:p>
          <a:p>
            <a:pPr marL="457200" lvl="0" indent="0" algn="l" rtl="0">
              <a:lnSpc>
                <a:spcPct val="100000"/>
              </a:lnSpc>
              <a:spcBef>
                <a:spcPts val="700"/>
              </a:spcBef>
              <a:spcAft>
                <a:spcPts val="0"/>
              </a:spcAft>
              <a:buNone/>
            </a:pPr>
            <a:r>
              <a:rPr lang="en-US" sz="2400" b="1" dirty="0"/>
              <a:t>Cultural Representation: </a:t>
            </a:r>
            <a:r>
              <a:rPr lang="en-US" sz="2400" dirty="0"/>
              <a:t>Reflect cultural diversity in the </a:t>
            </a:r>
            <a:r>
              <a:rPr lang="en-US" sz="2400" dirty="0" err="1"/>
              <a:t>brading</a:t>
            </a:r>
            <a:r>
              <a:rPr lang="en-US" sz="2400" dirty="0"/>
              <a:t> and marketing of products.</a:t>
            </a:r>
            <a:endParaRPr lang="en-GB" dirty="0"/>
          </a:p>
        </p:txBody>
      </p:sp>
      <p:sp>
        <p:nvSpPr>
          <p:cNvPr id="4" name="Slide Number Placeholder 3">
            <a:extLst>
              <a:ext uri="{FF2B5EF4-FFF2-40B4-BE49-F238E27FC236}">
                <a16:creationId xmlns:a16="http://schemas.microsoft.com/office/drawing/2014/main" id="{84DEC866-5C11-A00C-79F7-D1DCD6196C9E}"/>
              </a:ext>
            </a:extLst>
          </p:cNvPr>
          <p:cNvSpPr>
            <a:spLocks noGrp="1"/>
          </p:cNvSpPr>
          <p:nvPr>
            <p:ph type="sldNum" sz="quarter" idx="12"/>
          </p:nvPr>
        </p:nvSpPr>
        <p:spPr>
          <a:xfrm>
            <a:off x="11410950" y="6501638"/>
            <a:ext cx="521970" cy="308530"/>
          </a:xfrm>
        </p:spPr>
        <p:txBody>
          <a:bodyPr/>
          <a:lstStyle/>
          <a:p>
            <a:fld id="{E9C29D53-9981-884B-B5B6-B5743DF81FD1}" type="slidenum">
              <a:rPr lang="en-BD" smtClean="0"/>
              <a:t>36</a:t>
            </a:fld>
            <a:endParaRPr lang="en-BD"/>
          </a:p>
        </p:txBody>
      </p:sp>
      <p:sp>
        <p:nvSpPr>
          <p:cNvPr id="5" name="Date Placeholder 4">
            <a:extLst>
              <a:ext uri="{FF2B5EF4-FFF2-40B4-BE49-F238E27FC236}">
                <a16:creationId xmlns:a16="http://schemas.microsoft.com/office/drawing/2014/main" id="{D8205DCE-48C8-5F84-EABA-19093DF3428A}"/>
              </a:ext>
            </a:extLst>
          </p:cNvPr>
          <p:cNvSpPr>
            <a:spLocks noGrp="1"/>
          </p:cNvSpPr>
          <p:nvPr>
            <p:ph type="dt" sz="half" idx="10"/>
          </p:nvPr>
        </p:nvSpPr>
        <p:spPr>
          <a:xfrm>
            <a:off x="432486" y="6501637"/>
            <a:ext cx="4825314" cy="375412"/>
          </a:xfrm>
        </p:spPr>
        <p:txBody>
          <a:bodyPr/>
          <a:lstStyle/>
          <a:p>
            <a:r>
              <a:rPr lang="en-US"/>
              <a:t>EEE 416 (2022) – Final Project Group A.XY</a:t>
            </a:r>
            <a:endParaRPr lang="en-BD" dirty="0"/>
          </a:p>
        </p:txBody>
      </p:sp>
      <p:sp>
        <p:nvSpPr>
          <p:cNvPr id="6" name="Footer Placeholder 5">
            <a:extLst>
              <a:ext uri="{FF2B5EF4-FFF2-40B4-BE49-F238E27FC236}">
                <a16:creationId xmlns:a16="http://schemas.microsoft.com/office/drawing/2014/main" id="{DA14AFA5-CCD1-4493-98C2-BBF361C3C94A}"/>
              </a:ext>
            </a:extLst>
          </p:cNvPr>
          <p:cNvSpPr>
            <a:spLocks noGrp="1"/>
          </p:cNvSpPr>
          <p:nvPr>
            <p:ph type="ftr" sz="quarter" idx="11"/>
          </p:nvPr>
        </p:nvSpPr>
        <p:spPr>
          <a:xfrm>
            <a:off x="5257800" y="6482588"/>
            <a:ext cx="6153150" cy="375412"/>
          </a:xfrm>
        </p:spPr>
        <p:txBody>
          <a:bodyPr/>
          <a:lstStyle/>
          <a:p>
            <a:r>
              <a:rPr lang="en-BD"/>
              <a:t>Title of the Project</a:t>
            </a:r>
            <a:endParaRPr lang="en-BD" dirty="0"/>
          </a:p>
        </p:txBody>
      </p:sp>
      <p:sp>
        <p:nvSpPr>
          <p:cNvPr id="8" name="TextBox 7">
            <a:extLst>
              <a:ext uri="{FF2B5EF4-FFF2-40B4-BE49-F238E27FC236}">
                <a16:creationId xmlns:a16="http://schemas.microsoft.com/office/drawing/2014/main" id="{EF58B718-7F3C-3ADD-2AD1-559848874AE0}"/>
              </a:ext>
            </a:extLst>
          </p:cNvPr>
          <p:cNvSpPr txBox="1"/>
          <p:nvPr/>
        </p:nvSpPr>
        <p:spPr>
          <a:xfrm>
            <a:off x="9459470" y="6470825"/>
            <a:ext cx="2212465" cy="369332"/>
          </a:xfrm>
          <a:prstGeom prst="rect">
            <a:avLst/>
          </a:prstGeom>
          <a:noFill/>
        </p:spPr>
        <p:txBody>
          <a:bodyPr wrap="none" rtlCol="0">
            <a:spAutoFit/>
          </a:bodyPr>
          <a:lstStyle/>
          <a:p>
            <a:r>
              <a:rPr lang="en-US" i="1" dirty="0">
                <a:solidFill>
                  <a:srgbClr val="FFFF00"/>
                </a:solidFill>
                <a:latin typeface="Arial Narrow" panose="020B0606020202030204" pitchFamily="34" charset="0"/>
              </a:rPr>
              <a:t>Presented by: 1706XXX</a:t>
            </a:r>
            <a:endParaRPr lang="en-GB" i="1" dirty="0">
              <a:solidFill>
                <a:srgbClr val="FFFF00"/>
              </a:solidFill>
              <a:latin typeface="Arial Narrow" panose="020B0606020202030204" pitchFamily="34" charset="0"/>
            </a:endParaRPr>
          </a:p>
        </p:txBody>
      </p:sp>
    </p:spTree>
    <p:extLst>
      <p:ext uri="{BB962C8B-B14F-4D97-AF65-F5344CB8AC3E}">
        <p14:creationId xmlns:p14="http://schemas.microsoft.com/office/powerpoint/2010/main" val="114921707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050AC-A28B-BFBC-FBA4-9DE600AE3A7D}"/>
              </a:ext>
            </a:extLst>
          </p:cNvPr>
          <p:cNvSpPr>
            <a:spLocks noGrp="1"/>
          </p:cNvSpPr>
          <p:nvPr>
            <p:ph type="title"/>
          </p:nvPr>
        </p:nvSpPr>
        <p:spPr/>
        <p:txBody>
          <a:bodyPr/>
          <a:lstStyle/>
          <a:p>
            <a:r>
              <a:rPr lang="en-GB" dirty="0"/>
              <a:t>5.5 Evaluation of the Sustainability </a:t>
            </a:r>
          </a:p>
        </p:txBody>
      </p:sp>
      <p:sp>
        <p:nvSpPr>
          <p:cNvPr id="3" name="Content Placeholder 2">
            <a:extLst>
              <a:ext uri="{FF2B5EF4-FFF2-40B4-BE49-F238E27FC236}">
                <a16:creationId xmlns:a16="http://schemas.microsoft.com/office/drawing/2014/main" id="{8ADF71AF-DB81-A1C1-3DD7-359C91B48405}"/>
              </a:ext>
            </a:extLst>
          </p:cNvPr>
          <p:cNvSpPr>
            <a:spLocks noGrp="1"/>
          </p:cNvSpPr>
          <p:nvPr>
            <p:ph idx="1"/>
          </p:nvPr>
        </p:nvSpPr>
        <p:spPr>
          <a:xfrm>
            <a:off x="1066800" y="1365504"/>
            <a:ext cx="10058400" cy="4541520"/>
          </a:xfrm>
        </p:spPr>
        <p:txBody>
          <a:bodyPr>
            <a:normAutofit fontScale="92500" lnSpcReduction="20000"/>
          </a:bodyPr>
          <a:lstStyle/>
          <a:p>
            <a:pPr marL="0" lvl="0" indent="0" algn="l" rtl="0">
              <a:lnSpc>
                <a:spcPct val="100000"/>
              </a:lnSpc>
              <a:spcBef>
                <a:spcPts val="700"/>
              </a:spcBef>
              <a:spcAft>
                <a:spcPts val="0"/>
              </a:spcAft>
              <a:buNone/>
            </a:pPr>
            <a:r>
              <a:rPr lang="en-US" sz="2400" dirty="0"/>
              <a:t>5.5.1	</a:t>
            </a:r>
            <a:r>
              <a:rPr lang="en-US" u="sng" dirty="0"/>
              <a:t>Evaluation of Sustainability:</a:t>
            </a:r>
          </a:p>
          <a:p>
            <a:pPr marL="457200" lvl="0" indent="0" algn="l" rtl="0">
              <a:lnSpc>
                <a:spcPct val="100000"/>
              </a:lnSpc>
              <a:spcBef>
                <a:spcPts val="700"/>
              </a:spcBef>
              <a:spcAft>
                <a:spcPts val="0"/>
              </a:spcAft>
              <a:buNone/>
            </a:pPr>
            <a:r>
              <a:rPr lang="en-US" sz="2400" dirty="0"/>
              <a:t>All the materials of the vending machine controller as well as overall vending machine are sustainable. As it uses the best parts and components from tech giants like INTEL.</a:t>
            </a:r>
          </a:p>
          <a:p>
            <a:pPr marL="457200" lvl="0" indent="0" algn="l" rtl="0">
              <a:lnSpc>
                <a:spcPct val="100000"/>
              </a:lnSpc>
              <a:spcBef>
                <a:spcPts val="700"/>
              </a:spcBef>
              <a:spcAft>
                <a:spcPts val="0"/>
              </a:spcAft>
              <a:buNone/>
            </a:pPr>
            <a:r>
              <a:rPr lang="en-US" sz="2400" dirty="0"/>
              <a:t> </a:t>
            </a:r>
          </a:p>
          <a:p>
            <a:pPr marL="0" lvl="0" indent="0" algn="l" rtl="0">
              <a:lnSpc>
                <a:spcPct val="100000"/>
              </a:lnSpc>
              <a:spcBef>
                <a:spcPts val="700"/>
              </a:spcBef>
              <a:spcAft>
                <a:spcPts val="0"/>
              </a:spcAft>
              <a:buNone/>
            </a:pPr>
            <a:r>
              <a:rPr lang="en-US" sz="2400" dirty="0"/>
              <a:t>5.5.2	</a:t>
            </a:r>
            <a:r>
              <a:rPr lang="en-US" u="sng" dirty="0"/>
              <a:t>Evaluation of Impact of Design in Societal Context:</a:t>
            </a:r>
          </a:p>
          <a:p>
            <a:pPr marL="457200" lvl="0" indent="0" algn="l" rtl="0">
              <a:lnSpc>
                <a:spcPct val="100000"/>
              </a:lnSpc>
              <a:spcBef>
                <a:spcPts val="700"/>
              </a:spcBef>
              <a:spcAft>
                <a:spcPts val="0"/>
              </a:spcAft>
              <a:buNone/>
            </a:pPr>
            <a:r>
              <a:rPr lang="en-US" sz="2400" dirty="0"/>
              <a:t>As the vending machine is designed for all age group and people with special needs in the society.</a:t>
            </a:r>
          </a:p>
          <a:p>
            <a:pPr marL="457200" lvl="0" indent="0" algn="l" rtl="0">
              <a:lnSpc>
                <a:spcPct val="100000"/>
              </a:lnSpc>
              <a:spcBef>
                <a:spcPts val="700"/>
              </a:spcBef>
              <a:spcAft>
                <a:spcPts val="0"/>
              </a:spcAft>
              <a:buNone/>
            </a:pPr>
            <a:endParaRPr lang="en-US" sz="2400" dirty="0"/>
          </a:p>
          <a:p>
            <a:pPr marL="0" lvl="0" indent="0" algn="l" rtl="0">
              <a:lnSpc>
                <a:spcPct val="100000"/>
              </a:lnSpc>
              <a:spcBef>
                <a:spcPts val="700"/>
              </a:spcBef>
              <a:spcAft>
                <a:spcPts val="0"/>
              </a:spcAft>
              <a:buNone/>
            </a:pPr>
            <a:r>
              <a:rPr lang="en-US" sz="2400" dirty="0"/>
              <a:t>5.5.3   </a:t>
            </a:r>
            <a:r>
              <a:rPr lang="en-US" u="sng" dirty="0"/>
              <a:t>Evaluation of Impact of Design in Environmental Context:</a:t>
            </a:r>
          </a:p>
          <a:p>
            <a:pPr marL="457200" lvl="0" indent="0" algn="l" rtl="0">
              <a:lnSpc>
                <a:spcPct val="100000"/>
              </a:lnSpc>
              <a:spcBef>
                <a:spcPts val="700"/>
              </a:spcBef>
              <a:spcAft>
                <a:spcPts val="0"/>
              </a:spcAft>
              <a:buNone/>
            </a:pPr>
            <a:r>
              <a:rPr lang="en-US" sz="2400" dirty="0"/>
              <a:t>This vending machine is designed as environment friendly. It can draw power from rechargeable battery which is charged from any renewable sources.</a:t>
            </a:r>
          </a:p>
          <a:p>
            <a:pPr marL="139700" lvl="0" indent="-25400" algn="l" rtl="0">
              <a:lnSpc>
                <a:spcPct val="100000"/>
              </a:lnSpc>
              <a:spcBef>
                <a:spcPts val="700"/>
              </a:spcBef>
              <a:spcAft>
                <a:spcPts val="0"/>
              </a:spcAft>
              <a:buSzPts val="1800"/>
              <a:buNone/>
            </a:pPr>
            <a:endParaRPr lang="en-US" dirty="0"/>
          </a:p>
        </p:txBody>
      </p:sp>
      <p:sp>
        <p:nvSpPr>
          <p:cNvPr id="4" name="Slide Number Placeholder 3">
            <a:extLst>
              <a:ext uri="{FF2B5EF4-FFF2-40B4-BE49-F238E27FC236}">
                <a16:creationId xmlns:a16="http://schemas.microsoft.com/office/drawing/2014/main" id="{0BF24355-A269-4C7E-7377-5CDD2E38905F}"/>
              </a:ext>
            </a:extLst>
          </p:cNvPr>
          <p:cNvSpPr>
            <a:spLocks noGrp="1"/>
          </p:cNvSpPr>
          <p:nvPr>
            <p:ph type="sldNum" sz="quarter" idx="12"/>
          </p:nvPr>
        </p:nvSpPr>
        <p:spPr>
          <a:xfrm>
            <a:off x="11410950" y="6501638"/>
            <a:ext cx="521970" cy="308530"/>
          </a:xfrm>
        </p:spPr>
        <p:txBody>
          <a:bodyPr/>
          <a:lstStyle/>
          <a:p>
            <a:fld id="{E9C29D53-9981-884B-B5B6-B5743DF81FD1}" type="slidenum">
              <a:rPr lang="en-BD" smtClean="0"/>
              <a:t>37</a:t>
            </a:fld>
            <a:endParaRPr lang="en-BD"/>
          </a:p>
        </p:txBody>
      </p:sp>
      <p:sp>
        <p:nvSpPr>
          <p:cNvPr id="5" name="Date Placeholder 4">
            <a:extLst>
              <a:ext uri="{FF2B5EF4-FFF2-40B4-BE49-F238E27FC236}">
                <a16:creationId xmlns:a16="http://schemas.microsoft.com/office/drawing/2014/main" id="{90DA1799-EACD-1A8B-5E85-A9FC657B0715}"/>
              </a:ext>
            </a:extLst>
          </p:cNvPr>
          <p:cNvSpPr>
            <a:spLocks noGrp="1"/>
          </p:cNvSpPr>
          <p:nvPr>
            <p:ph type="dt" sz="half" idx="10"/>
          </p:nvPr>
        </p:nvSpPr>
        <p:spPr>
          <a:xfrm>
            <a:off x="432486" y="6501637"/>
            <a:ext cx="4825314" cy="375412"/>
          </a:xfrm>
        </p:spPr>
        <p:txBody>
          <a:bodyPr/>
          <a:lstStyle/>
          <a:p>
            <a:r>
              <a:rPr lang="en-US"/>
              <a:t>EEE 416 (2022) – Final Project Group A.XY</a:t>
            </a:r>
            <a:endParaRPr lang="en-BD" dirty="0"/>
          </a:p>
        </p:txBody>
      </p:sp>
      <p:sp>
        <p:nvSpPr>
          <p:cNvPr id="6" name="Footer Placeholder 5">
            <a:extLst>
              <a:ext uri="{FF2B5EF4-FFF2-40B4-BE49-F238E27FC236}">
                <a16:creationId xmlns:a16="http://schemas.microsoft.com/office/drawing/2014/main" id="{492A33B4-1A80-9EB5-5592-98F22D4A49B8}"/>
              </a:ext>
            </a:extLst>
          </p:cNvPr>
          <p:cNvSpPr>
            <a:spLocks noGrp="1"/>
          </p:cNvSpPr>
          <p:nvPr>
            <p:ph type="ftr" sz="quarter" idx="11"/>
          </p:nvPr>
        </p:nvSpPr>
        <p:spPr>
          <a:xfrm>
            <a:off x="5257800" y="6482588"/>
            <a:ext cx="6153150" cy="375412"/>
          </a:xfrm>
        </p:spPr>
        <p:txBody>
          <a:bodyPr/>
          <a:lstStyle/>
          <a:p>
            <a:r>
              <a:rPr lang="en-BD"/>
              <a:t>Title of the Project</a:t>
            </a:r>
            <a:endParaRPr lang="en-BD" dirty="0"/>
          </a:p>
        </p:txBody>
      </p:sp>
      <p:sp>
        <p:nvSpPr>
          <p:cNvPr id="8" name="TextBox 7">
            <a:extLst>
              <a:ext uri="{FF2B5EF4-FFF2-40B4-BE49-F238E27FC236}">
                <a16:creationId xmlns:a16="http://schemas.microsoft.com/office/drawing/2014/main" id="{6672CFD0-6130-E23B-5F91-AD03A84FF4B0}"/>
              </a:ext>
            </a:extLst>
          </p:cNvPr>
          <p:cNvSpPr txBox="1"/>
          <p:nvPr/>
        </p:nvSpPr>
        <p:spPr>
          <a:xfrm>
            <a:off x="9459470" y="6470825"/>
            <a:ext cx="2212465" cy="369332"/>
          </a:xfrm>
          <a:prstGeom prst="rect">
            <a:avLst/>
          </a:prstGeom>
          <a:noFill/>
        </p:spPr>
        <p:txBody>
          <a:bodyPr wrap="none" rtlCol="0">
            <a:spAutoFit/>
          </a:bodyPr>
          <a:lstStyle/>
          <a:p>
            <a:r>
              <a:rPr lang="en-US" i="1" dirty="0">
                <a:solidFill>
                  <a:srgbClr val="FFFF00"/>
                </a:solidFill>
                <a:latin typeface="Arial Narrow" panose="020B0606020202030204" pitchFamily="34" charset="0"/>
              </a:rPr>
              <a:t>Presented by: 1706XXX</a:t>
            </a:r>
            <a:endParaRPr lang="en-GB" i="1" dirty="0">
              <a:solidFill>
                <a:srgbClr val="FFFF00"/>
              </a:solidFill>
              <a:latin typeface="Arial Narrow" panose="020B0606020202030204" pitchFamily="34" charset="0"/>
            </a:endParaRPr>
          </a:p>
        </p:txBody>
      </p:sp>
    </p:spTree>
    <p:extLst>
      <p:ext uri="{BB962C8B-B14F-4D97-AF65-F5344CB8AC3E}">
        <p14:creationId xmlns:p14="http://schemas.microsoft.com/office/powerpoint/2010/main" val="63335247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050AC-A28B-BFBC-FBA4-9DE600AE3A7D}"/>
              </a:ext>
            </a:extLst>
          </p:cNvPr>
          <p:cNvSpPr>
            <a:spLocks noGrp="1"/>
          </p:cNvSpPr>
          <p:nvPr>
            <p:ph type="title"/>
          </p:nvPr>
        </p:nvSpPr>
        <p:spPr/>
        <p:txBody>
          <a:bodyPr>
            <a:noAutofit/>
          </a:bodyPr>
          <a:lstStyle/>
          <a:p>
            <a:r>
              <a:rPr lang="en-GB" sz="3600" dirty="0"/>
              <a:t>6. Reflection on Individual and Team work </a:t>
            </a:r>
          </a:p>
        </p:txBody>
      </p:sp>
      <p:sp>
        <p:nvSpPr>
          <p:cNvPr id="3" name="Content Placeholder 2">
            <a:extLst>
              <a:ext uri="{FF2B5EF4-FFF2-40B4-BE49-F238E27FC236}">
                <a16:creationId xmlns:a16="http://schemas.microsoft.com/office/drawing/2014/main" id="{8ADF71AF-DB81-A1C1-3DD7-359C91B48405}"/>
              </a:ext>
            </a:extLst>
          </p:cNvPr>
          <p:cNvSpPr>
            <a:spLocks noGrp="1"/>
          </p:cNvSpPr>
          <p:nvPr>
            <p:ph idx="1"/>
          </p:nvPr>
        </p:nvSpPr>
        <p:spPr/>
        <p:txBody>
          <a:bodyPr>
            <a:normAutofit/>
          </a:bodyPr>
          <a:lstStyle/>
          <a:p>
            <a:pPr marL="0" indent="0">
              <a:buNone/>
            </a:pPr>
            <a:r>
              <a:rPr lang="en-GB" sz="2800" dirty="0"/>
              <a:t>6.1  Individual Contribution of Each Member</a:t>
            </a:r>
          </a:p>
          <a:p>
            <a:pPr marL="0" indent="0">
              <a:buNone/>
            </a:pPr>
            <a:r>
              <a:rPr lang="en-GB" sz="2800" dirty="0"/>
              <a:t>6.2  Mode of </a:t>
            </a:r>
            <a:r>
              <a:rPr lang="en-GB" sz="2800" dirty="0" err="1"/>
              <a:t>TeamWork</a:t>
            </a:r>
            <a:endParaRPr lang="en-GB" sz="2800" dirty="0"/>
          </a:p>
          <a:p>
            <a:pPr marL="0" indent="0">
              <a:buNone/>
            </a:pPr>
            <a:r>
              <a:rPr lang="en-GB" sz="2800" dirty="0"/>
              <a:t>6.3  Diversity Statement of Team</a:t>
            </a:r>
          </a:p>
          <a:p>
            <a:pPr marL="0" indent="0">
              <a:buNone/>
            </a:pPr>
            <a:r>
              <a:rPr lang="en-GB" sz="2800" dirty="0"/>
              <a:t>6.4  Log Book of Project </a:t>
            </a:r>
            <a:r>
              <a:rPr lang="en-GB" sz="2800" dirty="0" err="1"/>
              <a:t>Impelementation</a:t>
            </a:r>
            <a:endParaRPr lang="en-GB" sz="2800" dirty="0"/>
          </a:p>
        </p:txBody>
      </p:sp>
      <p:sp>
        <p:nvSpPr>
          <p:cNvPr id="4" name="Slide Number Placeholder 3">
            <a:extLst>
              <a:ext uri="{FF2B5EF4-FFF2-40B4-BE49-F238E27FC236}">
                <a16:creationId xmlns:a16="http://schemas.microsoft.com/office/drawing/2014/main" id="{0BF24355-A269-4C7E-7377-5CDD2E38905F}"/>
              </a:ext>
            </a:extLst>
          </p:cNvPr>
          <p:cNvSpPr>
            <a:spLocks noGrp="1"/>
          </p:cNvSpPr>
          <p:nvPr>
            <p:ph type="sldNum" sz="quarter" idx="12"/>
          </p:nvPr>
        </p:nvSpPr>
        <p:spPr>
          <a:xfrm>
            <a:off x="11410950" y="6501638"/>
            <a:ext cx="521970" cy="308530"/>
          </a:xfrm>
        </p:spPr>
        <p:txBody>
          <a:bodyPr/>
          <a:lstStyle/>
          <a:p>
            <a:fld id="{E9C29D53-9981-884B-B5B6-B5743DF81FD1}" type="slidenum">
              <a:rPr lang="en-BD" smtClean="0"/>
              <a:t>38</a:t>
            </a:fld>
            <a:endParaRPr lang="en-BD"/>
          </a:p>
        </p:txBody>
      </p:sp>
      <p:sp>
        <p:nvSpPr>
          <p:cNvPr id="5" name="Date Placeholder 4">
            <a:extLst>
              <a:ext uri="{FF2B5EF4-FFF2-40B4-BE49-F238E27FC236}">
                <a16:creationId xmlns:a16="http://schemas.microsoft.com/office/drawing/2014/main" id="{90DA1799-EACD-1A8B-5E85-A9FC657B0715}"/>
              </a:ext>
            </a:extLst>
          </p:cNvPr>
          <p:cNvSpPr>
            <a:spLocks noGrp="1"/>
          </p:cNvSpPr>
          <p:nvPr>
            <p:ph type="dt" sz="half" idx="10"/>
          </p:nvPr>
        </p:nvSpPr>
        <p:spPr>
          <a:xfrm>
            <a:off x="432486" y="6501637"/>
            <a:ext cx="4825314" cy="375412"/>
          </a:xfrm>
        </p:spPr>
        <p:txBody>
          <a:bodyPr/>
          <a:lstStyle/>
          <a:p>
            <a:r>
              <a:rPr lang="en-US"/>
              <a:t>EEE 416 (2022) – Final Project Group A.XY</a:t>
            </a:r>
            <a:endParaRPr lang="en-BD" dirty="0"/>
          </a:p>
        </p:txBody>
      </p:sp>
      <p:sp>
        <p:nvSpPr>
          <p:cNvPr id="6" name="Footer Placeholder 5">
            <a:extLst>
              <a:ext uri="{FF2B5EF4-FFF2-40B4-BE49-F238E27FC236}">
                <a16:creationId xmlns:a16="http://schemas.microsoft.com/office/drawing/2014/main" id="{492A33B4-1A80-9EB5-5592-98F22D4A49B8}"/>
              </a:ext>
            </a:extLst>
          </p:cNvPr>
          <p:cNvSpPr>
            <a:spLocks noGrp="1"/>
          </p:cNvSpPr>
          <p:nvPr>
            <p:ph type="ftr" sz="quarter" idx="11"/>
          </p:nvPr>
        </p:nvSpPr>
        <p:spPr>
          <a:xfrm>
            <a:off x="5257800" y="6482588"/>
            <a:ext cx="6153150" cy="375412"/>
          </a:xfrm>
        </p:spPr>
        <p:txBody>
          <a:bodyPr/>
          <a:lstStyle/>
          <a:p>
            <a:r>
              <a:rPr lang="en-BD"/>
              <a:t>Title of the Project</a:t>
            </a:r>
            <a:endParaRPr lang="en-BD" dirty="0"/>
          </a:p>
        </p:txBody>
      </p:sp>
      <p:sp>
        <p:nvSpPr>
          <p:cNvPr id="9" name="TextBox 8">
            <a:extLst>
              <a:ext uri="{FF2B5EF4-FFF2-40B4-BE49-F238E27FC236}">
                <a16:creationId xmlns:a16="http://schemas.microsoft.com/office/drawing/2014/main" id="{6781362F-3C3E-5664-9751-6640D7AF577C}"/>
              </a:ext>
            </a:extLst>
          </p:cNvPr>
          <p:cNvSpPr txBox="1"/>
          <p:nvPr/>
        </p:nvSpPr>
        <p:spPr>
          <a:xfrm>
            <a:off x="9459470" y="6470825"/>
            <a:ext cx="2212465" cy="369332"/>
          </a:xfrm>
          <a:prstGeom prst="rect">
            <a:avLst/>
          </a:prstGeom>
          <a:noFill/>
        </p:spPr>
        <p:txBody>
          <a:bodyPr wrap="none" rtlCol="0">
            <a:spAutoFit/>
          </a:bodyPr>
          <a:lstStyle/>
          <a:p>
            <a:r>
              <a:rPr lang="en-US" i="1" dirty="0">
                <a:solidFill>
                  <a:srgbClr val="FFFF00"/>
                </a:solidFill>
                <a:latin typeface="Arial Narrow" panose="020B0606020202030204" pitchFamily="34" charset="0"/>
              </a:rPr>
              <a:t>Presented by: 1706XXX</a:t>
            </a:r>
            <a:endParaRPr lang="en-GB" i="1" dirty="0">
              <a:solidFill>
                <a:srgbClr val="FFFF00"/>
              </a:solidFill>
              <a:latin typeface="Arial Narrow" panose="020B0606020202030204" pitchFamily="34" charset="0"/>
            </a:endParaRPr>
          </a:p>
        </p:txBody>
      </p:sp>
    </p:spTree>
    <p:extLst>
      <p:ext uri="{BB962C8B-B14F-4D97-AF65-F5344CB8AC3E}">
        <p14:creationId xmlns:p14="http://schemas.microsoft.com/office/powerpoint/2010/main" val="136509001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050AC-A28B-BFBC-FBA4-9DE600AE3A7D}"/>
              </a:ext>
            </a:extLst>
          </p:cNvPr>
          <p:cNvSpPr>
            <a:spLocks noGrp="1"/>
          </p:cNvSpPr>
          <p:nvPr>
            <p:ph type="title"/>
          </p:nvPr>
        </p:nvSpPr>
        <p:spPr/>
        <p:txBody>
          <a:bodyPr>
            <a:noAutofit/>
          </a:bodyPr>
          <a:lstStyle/>
          <a:p>
            <a:r>
              <a:rPr lang="en-GB" sz="3600" dirty="0"/>
              <a:t>6.1 Individual Contribution of Each Member</a:t>
            </a:r>
          </a:p>
        </p:txBody>
      </p:sp>
      <p:sp>
        <p:nvSpPr>
          <p:cNvPr id="4" name="Slide Number Placeholder 3">
            <a:extLst>
              <a:ext uri="{FF2B5EF4-FFF2-40B4-BE49-F238E27FC236}">
                <a16:creationId xmlns:a16="http://schemas.microsoft.com/office/drawing/2014/main" id="{0BF24355-A269-4C7E-7377-5CDD2E38905F}"/>
              </a:ext>
            </a:extLst>
          </p:cNvPr>
          <p:cNvSpPr>
            <a:spLocks noGrp="1"/>
          </p:cNvSpPr>
          <p:nvPr>
            <p:ph type="sldNum" sz="quarter" idx="12"/>
          </p:nvPr>
        </p:nvSpPr>
        <p:spPr>
          <a:xfrm>
            <a:off x="11410950" y="6501638"/>
            <a:ext cx="521970" cy="308530"/>
          </a:xfrm>
        </p:spPr>
        <p:txBody>
          <a:bodyPr/>
          <a:lstStyle/>
          <a:p>
            <a:fld id="{E9C29D53-9981-884B-B5B6-B5743DF81FD1}" type="slidenum">
              <a:rPr lang="en-BD" smtClean="0"/>
              <a:t>39</a:t>
            </a:fld>
            <a:endParaRPr lang="en-BD"/>
          </a:p>
        </p:txBody>
      </p:sp>
      <p:sp>
        <p:nvSpPr>
          <p:cNvPr id="5" name="Date Placeholder 4">
            <a:extLst>
              <a:ext uri="{FF2B5EF4-FFF2-40B4-BE49-F238E27FC236}">
                <a16:creationId xmlns:a16="http://schemas.microsoft.com/office/drawing/2014/main" id="{90DA1799-EACD-1A8B-5E85-A9FC657B0715}"/>
              </a:ext>
            </a:extLst>
          </p:cNvPr>
          <p:cNvSpPr>
            <a:spLocks noGrp="1"/>
          </p:cNvSpPr>
          <p:nvPr>
            <p:ph type="dt" sz="half" idx="10"/>
          </p:nvPr>
        </p:nvSpPr>
        <p:spPr>
          <a:xfrm>
            <a:off x="432486" y="6501637"/>
            <a:ext cx="4825314" cy="375412"/>
          </a:xfrm>
        </p:spPr>
        <p:txBody>
          <a:bodyPr/>
          <a:lstStyle/>
          <a:p>
            <a:r>
              <a:rPr lang="en-US"/>
              <a:t>EEE 416 (2022) – Final Project Group A.XY</a:t>
            </a:r>
            <a:endParaRPr lang="en-BD" dirty="0"/>
          </a:p>
        </p:txBody>
      </p:sp>
      <p:sp>
        <p:nvSpPr>
          <p:cNvPr id="6" name="Footer Placeholder 5">
            <a:extLst>
              <a:ext uri="{FF2B5EF4-FFF2-40B4-BE49-F238E27FC236}">
                <a16:creationId xmlns:a16="http://schemas.microsoft.com/office/drawing/2014/main" id="{492A33B4-1A80-9EB5-5592-98F22D4A49B8}"/>
              </a:ext>
            </a:extLst>
          </p:cNvPr>
          <p:cNvSpPr>
            <a:spLocks noGrp="1"/>
          </p:cNvSpPr>
          <p:nvPr>
            <p:ph type="ftr" sz="quarter" idx="11"/>
          </p:nvPr>
        </p:nvSpPr>
        <p:spPr>
          <a:xfrm>
            <a:off x="5257800" y="6482588"/>
            <a:ext cx="6153150" cy="375412"/>
          </a:xfrm>
        </p:spPr>
        <p:txBody>
          <a:bodyPr/>
          <a:lstStyle/>
          <a:p>
            <a:r>
              <a:rPr lang="en-BD"/>
              <a:t>Title of the Project</a:t>
            </a:r>
            <a:endParaRPr lang="en-BD" dirty="0"/>
          </a:p>
        </p:txBody>
      </p:sp>
      <p:sp>
        <p:nvSpPr>
          <p:cNvPr id="7" name="TextBox 6">
            <a:extLst>
              <a:ext uri="{FF2B5EF4-FFF2-40B4-BE49-F238E27FC236}">
                <a16:creationId xmlns:a16="http://schemas.microsoft.com/office/drawing/2014/main" id="{67C5014D-E724-98D1-08B1-D54FCF40FA6F}"/>
              </a:ext>
            </a:extLst>
          </p:cNvPr>
          <p:cNvSpPr txBox="1"/>
          <p:nvPr/>
        </p:nvSpPr>
        <p:spPr>
          <a:xfrm>
            <a:off x="9459470" y="6470825"/>
            <a:ext cx="2212465" cy="369332"/>
          </a:xfrm>
          <a:prstGeom prst="rect">
            <a:avLst/>
          </a:prstGeom>
          <a:noFill/>
        </p:spPr>
        <p:txBody>
          <a:bodyPr wrap="none" rtlCol="0">
            <a:spAutoFit/>
          </a:bodyPr>
          <a:lstStyle/>
          <a:p>
            <a:r>
              <a:rPr lang="en-US" i="1" dirty="0">
                <a:solidFill>
                  <a:srgbClr val="FFFF00"/>
                </a:solidFill>
                <a:latin typeface="Arial Narrow" panose="020B0606020202030204" pitchFamily="34" charset="0"/>
              </a:rPr>
              <a:t>Presented by: 1706XXX</a:t>
            </a:r>
            <a:endParaRPr lang="en-GB" i="1" dirty="0">
              <a:solidFill>
                <a:srgbClr val="FFFF00"/>
              </a:solidFill>
              <a:latin typeface="Arial Narrow" panose="020B0606020202030204" pitchFamily="34" charset="0"/>
            </a:endParaRPr>
          </a:p>
        </p:txBody>
      </p:sp>
      <p:graphicFrame>
        <p:nvGraphicFramePr>
          <p:cNvPr id="10" name="Google Shape;331;p38">
            <a:extLst>
              <a:ext uri="{FF2B5EF4-FFF2-40B4-BE49-F238E27FC236}">
                <a16:creationId xmlns:a16="http://schemas.microsoft.com/office/drawing/2014/main" id="{35F4E310-F925-F43E-33E4-3780C3A6D243}"/>
              </a:ext>
            </a:extLst>
          </p:cNvPr>
          <p:cNvGraphicFramePr/>
          <p:nvPr>
            <p:extLst>
              <p:ext uri="{D42A27DB-BD31-4B8C-83A1-F6EECF244321}">
                <p14:modId xmlns:p14="http://schemas.microsoft.com/office/powerpoint/2010/main" val="2475304584"/>
              </p:ext>
            </p:extLst>
          </p:nvPr>
        </p:nvGraphicFramePr>
        <p:xfrm>
          <a:off x="2060452" y="1586605"/>
          <a:ext cx="7847074" cy="3521592"/>
        </p:xfrm>
        <a:graphic>
          <a:graphicData uri="http://schemas.openxmlformats.org/drawingml/2006/table">
            <a:tbl>
              <a:tblPr>
                <a:noFill/>
              </a:tblPr>
              <a:tblGrid>
                <a:gridCol w="3923537">
                  <a:extLst>
                    <a:ext uri="{9D8B030D-6E8A-4147-A177-3AD203B41FA5}">
                      <a16:colId xmlns:a16="http://schemas.microsoft.com/office/drawing/2014/main" val="20000"/>
                    </a:ext>
                  </a:extLst>
                </a:gridCol>
                <a:gridCol w="3923537">
                  <a:extLst>
                    <a:ext uri="{9D8B030D-6E8A-4147-A177-3AD203B41FA5}">
                      <a16:colId xmlns:a16="http://schemas.microsoft.com/office/drawing/2014/main" val="20001"/>
                    </a:ext>
                  </a:extLst>
                </a:gridCol>
              </a:tblGrid>
              <a:tr h="663561">
                <a:tc>
                  <a:txBody>
                    <a:bodyPr/>
                    <a:lstStyle/>
                    <a:p>
                      <a:pPr marL="0" lvl="0" indent="0" algn="l" rtl="0">
                        <a:spcBef>
                          <a:spcPts val="0"/>
                        </a:spcBef>
                        <a:spcAft>
                          <a:spcPts val="0"/>
                        </a:spcAft>
                        <a:buNone/>
                      </a:pPr>
                      <a:r>
                        <a:rPr lang="en"/>
                        <a:t>Student ID</a:t>
                      </a:r>
                      <a:endParaRPr/>
                    </a:p>
                  </a:txBody>
                  <a:tcPr marL="91425" marR="91425" marT="91425" marB="91425"/>
                </a:tc>
                <a:tc>
                  <a:txBody>
                    <a:bodyPr/>
                    <a:lstStyle/>
                    <a:p>
                      <a:pPr marL="0" lvl="0" indent="0" algn="l" rtl="0">
                        <a:spcBef>
                          <a:spcPts val="0"/>
                        </a:spcBef>
                        <a:spcAft>
                          <a:spcPts val="0"/>
                        </a:spcAft>
                        <a:buNone/>
                      </a:pPr>
                      <a:r>
                        <a:rPr lang="en"/>
                        <a:t>Contribution</a:t>
                      </a:r>
                      <a:endParaRPr/>
                    </a:p>
                  </a:txBody>
                  <a:tcPr marL="91425" marR="91425" marT="91425" marB="91425"/>
                </a:tc>
                <a:extLst>
                  <a:ext uri="{0D108BD9-81ED-4DB2-BD59-A6C34878D82A}">
                    <a16:rowId xmlns:a16="http://schemas.microsoft.com/office/drawing/2014/main" val="10000"/>
                  </a:ext>
                </a:extLst>
              </a:tr>
              <a:tr h="663561">
                <a:tc>
                  <a:txBody>
                    <a:bodyPr/>
                    <a:lstStyle/>
                    <a:p>
                      <a:pPr marL="0" lvl="0" indent="0" algn="l" rtl="0">
                        <a:spcBef>
                          <a:spcPts val="0"/>
                        </a:spcBef>
                        <a:spcAft>
                          <a:spcPts val="0"/>
                        </a:spcAft>
                        <a:buNone/>
                      </a:pPr>
                      <a:r>
                        <a:rPr lang="en"/>
                        <a:t>1906177</a:t>
                      </a:r>
                      <a:endParaRPr/>
                    </a:p>
                  </a:txBody>
                  <a:tcPr marL="91425" marR="91425" marT="91425" marB="91425"/>
                </a:tc>
                <a:tc>
                  <a:txBody>
                    <a:bodyPr/>
                    <a:lstStyle/>
                    <a:p>
                      <a:pPr marL="0" lvl="0" indent="0" algn="l" rtl="0">
                        <a:spcBef>
                          <a:spcPts val="0"/>
                        </a:spcBef>
                        <a:spcAft>
                          <a:spcPts val="0"/>
                        </a:spcAft>
                        <a:buNone/>
                      </a:pPr>
                      <a:r>
                        <a:rPr lang="en-US" dirty="0"/>
                        <a:t>Implementation of the code in FPGA</a:t>
                      </a:r>
                      <a:endParaRPr dirty="0"/>
                    </a:p>
                  </a:txBody>
                  <a:tcPr marL="91425" marR="91425" marT="91425" marB="91425"/>
                </a:tc>
                <a:extLst>
                  <a:ext uri="{0D108BD9-81ED-4DB2-BD59-A6C34878D82A}">
                    <a16:rowId xmlns:a16="http://schemas.microsoft.com/office/drawing/2014/main" val="10001"/>
                  </a:ext>
                </a:extLst>
              </a:tr>
              <a:tr h="663561">
                <a:tc>
                  <a:txBody>
                    <a:bodyPr/>
                    <a:lstStyle/>
                    <a:p>
                      <a:pPr marL="0" lvl="0" indent="0" algn="l" rtl="0">
                        <a:spcBef>
                          <a:spcPts val="0"/>
                        </a:spcBef>
                        <a:spcAft>
                          <a:spcPts val="0"/>
                        </a:spcAft>
                        <a:buNone/>
                      </a:pPr>
                      <a:r>
                        <a:rPr lang="en"/>
                        <a:t>1906178</a:t>
                      </a:r>
                      <a:endParaRPr/>
                    </a:p>
                  </a:txBody>
                  <a:tcPr marL="91425" marR="91425" marT="91425" marB="91425"/>
                </a:tc>
                <a:tc>
                  <a:txBody>
                    <a:bodyPr/>
                    <a:lstStyle/>
                    <a:p>
                      <a:pPr marL="0" lvl="0" indent="0" algn="l" rtl="0">
                        <a:spcBef>
                          <a:spcPts val="0"/>
                        </a:spcBef>
                        <a:spcAft>
                          <a:spcPts val="0"/>
                        </a:spcAft>
                        <a:buNone/>
                      </a:pPr>
                      <a:r>
                        <a:rPr lang="en-US" dirty="0"/>
                        <a:t>Designing the Moore and Mealy FSM </a:t>
                      </a:r>
                      <a:endParaRPr dirty="0"/>
                    </a:p>
                  </a:txBody>
                  <a:tcPr marL="91425" marR="91425" marT="91425" marB="91425"/>
                </a:tc>
                <a:extLst>
                  <a:ext uri="{0D108BD9-81ED-4DB2-BD59-A6C34878D82A}">
                    <a16:rowId xmlns:a16="http://schemas.microsoft.com/office/drawing/2014/main" val="10002"/>
                  </a:ext>
                </a:extLst>
              </a:tr>
              <a:tr h="663561">
                <a:tc>
                  <a:txBody>
                    <a:bodyPr/>
                    <a:lstStyle/>
                    <a:p>
                      <a:pPr marL="0" lvl="0" indent="0" algn="l" rtl="0">
                        <a:spcBef>
                          <a:spcPts val="0"/>
                        </a:spcBef>
                        <a:spcAft>
                          <a:spcPts val="0"/>
                        </a:spcAft>
                        <a:buNone/>
                      </a:pPr>
                      <a:r>
                        <a:rPr lang="en"/>
                        <a:t>1906191</a:t>
                      </a:r>
                      <a:endParaRPr/>
                    </a:p>
                  </a:txBody>
                  <a:tcPr marL="91425" marR="91425" marT="91425" marB="9142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Designing State Table and </a:t>
                      </a:r>
                    </a:p>
                    <a:p>
                      <a:pPr marL="0" lvl="0" indent="0" algn="l" rtl="0">
                        <a:spcBef>
                          <a:spcPts val="0"/>
                        </a:spcBef>
                        <a:spcAft>
                          <a:spcPts val="0"/>
                        </a:spcAft>
                        <a:buNone/>
                      </a:pPr>
                      <a:r>
                        <a:rPr lang="en-US" dirty="0"/>
                        <a:t>Expressions using </a:t>
                      </a:r>
                      <a:r>
                        <a:rPr lang="en-US" dirty="0" err="1"/>
                        <a:t>Kmap</a:t>
                      </a:r>
                      <a:endParaRPr dirty="0"/>
                    </a:p>
                  </a:txBody>
                  <a:tcPr marL="91425" marR="91425" marT="91425" marB="91425"/>
                </a:tc>
                <a:extLst>
                  <a:ext uri="{0D108BD9-81ED-4DB2-BD59-A6C34878D82A}">
                    <a16:rowId xmlns:a16="http://schemas.microsoft.com/office/drawing/2014/main" val="10003"/>
                  </a:ext>
                </a:extLst>
              </a:tr>
              <a:tr h="663561">
                <a:tc>
                  <a:txBody>
                    <a:bodyPr/>
                    <a:lstStyle/>
                    <a:p>
                      <a:pPr marL="0" lvl="0" indent="0" algn="l" rtl="0">
                        <a:spcBef>
                          <a:spcPts val="0"/>
                        </a:spcBef>
                        <a:spcAft>
                          <a:spcPts val="0"/>
                        </a:spcAft>
                        <a:buNone/>
                      </a:pPr>
                      <a:r>
                        <a:rPr lang="en"/>
                        <a:t>1906195</a:t>
                      </a:r>
                      <a:endParaRPr/>
                    </a:p>
                  </a:txBody>
                  <a:tcPr marL="91425" marR="91425" marT="91425" marB="91425"/>
                </a:tc>
                <a:tc>
                  <a:txBody>
                    <a:bodyPr/>
                    <a:lstStyle/>
                    <a:p>
                      <a:pPr marL="0" lvl="0" indent="0" algn="l" rtl="0">
                        <a:spcBef>
                          <a:spcPts val="0"/>
                        </a:spcBef>
                        <a:spcAft>
                          <a:spcPts val="0"/>
                        </a:spcAft>
                        <a:buNone/>
                      </a:pPr>
                      <a:r>
                        <a:rPr lang="en-US" dirty="0"/>
                        <a:t>Implementing the code</a:t>
                      </a:r>
                      <a:endParaRPr dirty="0"/>
                    </a:p>
                  </a:txBody>
                  <a:tcPr marL="91425" marR="91425" marT="91425" marB="91425"/>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4087973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9019EF6-C9F9-8E4B-90AC-5D229CB1168A}"/>
              </a:ext>
            </a:extLst>
          </p:cNvPr>
          <p:cNvSpPr>
            <a:spLocks noGrp="1"/>
          </p:cNvSpPr>
          <p:nvPr>
            <p:ph type="title"/>
          </p:nvPr>
        </p:nvSpPr>
        <p:spPr/>
        <p:txBody>
          <a:bodyPr>
            <a:normAutofit/>
          </a:bodyPr>
          <a:lstStyle/>
          <a:p>
            <a:r>
              <a:rPr lang="en-US" sz="3600" dirty="0">
                <a:solidFill>
                  <a:srgbClr val="C00000"/>
                </a:solidFill>
              </a:rPr>
              <a:t>2. Introduction</a:t>
            </a:r>
            <a:endParaRPr lang="en-BD" sz="3600" dirty="0">
              <a:solidFill>
                <a:srgbClr val="C00000"/>
              </a:solidFill>
            </a:endParaRPr>
          </a:p>
        </p:txBody>
      </p:sp>
      <p:sp>
        <p:nvSpPr>
          <p:cNvPr id="6" name="Date Placeholder 5">
            <a:extLst>
              <a:ext uri="{FF2B5EF4-FFF2-40B4-BE49-F238E27FC236}">
                <a16:creationId xmlns:a16="http://schemas.microsoft.com/office/drawing/2014/main" id="{C29DA07C-0ED1-CC41-B09A-5D684746D66D}"/>
              </a:ext>
            </a:extLst>
          </p:cNvPr>
          <p:cNvSpPr>
            <a:spLocks noGrp="1"/>
          </p:cNvSpPr>
          <p:nvPr>
            <p:ph type="dt" sz="half" idx="10"/>
          </p:nvPr>
        </p:nvSpPr>
        <p:spPr>
          <a:xfrm>
            <a:off x="432486" y="6501637"/>
            <a:ext cx="4668100" cy="356363"/>
          </a:xfrm>
        </p:spPr>
        <p:txBody>
          <a:bodyPr/>
          <a:lstStyle/>
          <a:p>
            <a:r>
              <a:rPr lang="en-US"/>
              <a:t>EEE 416 (2022) – Final Project Group A.XY</a:t>
            </a:r>
            <a:endParaRPr lang="en-BD" dirty="0"/>
          </a:p>
        </p:txBody>
      </p:sp>
      <p:sp>
        <p:nvSpPr>
          <p:cNvPr id="7" name="Footer Placeholder 6">
            <a:extLst>
              <a:ext uri="{FF2B5EF4-FFF2-40B4-BE49-F238E27FC236}">
                <a16:creationId xmlns:a16="http://schemas.microsoft.com/office/drawing/2014/main" id="{E62B1C3D-B08D-D14D-A3BD-DCF2567AB884}"/>
              </a:ext>
            </a:extLst>
          </p:cNvPr>
          <p:cNvSpPr>
            <a:spLocks noGrp="1"/>
          </p:cNvSpPr>
          <p:nvPr>
            <p:ph type="ftr" sz="quarter" idx="11"/>
          </p:nvPr>
        </p:nvSpPr>
        <p:spPr>
          <a:xfrm>
            <a:off x="5100586" y="6482588"/>
            <a:ext cx="6310364" cy="375412"/>
          </a:xfrm>
        </p:spPr>
        <p:txBody>
          <a:bodyPr/>
          <a:lstStyle/>
          <a:p>
            <a:r>
              <a:rPr lang="en-BD" dirty="0"/>
              <a:t>Title of the Project</a:t>
            </a:r>
          </a:p>
        </p:txBody>
      </p:sp>
      <p:sp>
        <p:nvSpPr>
          <p:cNvPr id="8" name="Slide Number Placeholder 7">
            <a:extLst>
              <a:ext uri="{FF2B5EF4-FFF2-40B4-BE49-F238E27FC236}">
                <a16:creationId xmlns:a16="http://schemas.microsoft.com/office/drawing/2014/main" id="{242F02E1-6859-4149-9453-07F6EB308C46}"/>
              </a:ext>
            </a:extLst>
          </p:cNvPr>
          <p:cNvSpPr>
            <a:spLocks noGrp="1"/>
          </p:cNvSpPr>
          <p:nvPr>
            <p:ph type="sldNum" sz="quarter" idx="12"/>
          </p:nvPr>
        </p:nvSpPr>
        <p:spPr>
          <a:xfrm>
            <a:off x="11410950" y="6501638"/>
            <a:ext cx="521970" cy="308530"/>
          </a:xfrm>
        </p:spPr>
        <p:txBody>
          <a:bodyPr/>
          <a:lstStyle/>
          <a:p>
            <a:fld id="{E9C29D53-9981-884B-B5B6-B5743DF81FD1}" type="slidenum">
              <a:rPr lang="en-BD" smtClean="0"/>
              <a:t>4</a:t>
            </a:fld>
            <a:endParaRPr lang="en-BD"/>
          </a:p>
        </p:txBody>
      </p:sp>
      <p:sp>
        <p:nvSpPr>
          <p:cNvPr id="10" name="TextBox 9">
            <a:extLst>
              <a:ext uri="{FF2B5EF4-FFF2-40B4-BE49-F238E27FC236}">
                <a16:creationId xmlns:a16="http://schemas.microsoft.com/office/drawing/2014/main" id="{FB4113EF-FC58-6A2C-48BE-FBF99C4B1ED7}"/>
              </a:ext>
            </a:extLst>
          </p:cNvPr>
          <p:cNvSpPr txBox="1"/>
          <p:nvPr/>
        </p:nvSpPr>
        <p:spPr>
          <a:xfrm>
            <a:off x="9459470" y="6470825"/>
            <a:ext cx="2212465" cy="369332"/>
          </a:xfrm>
          <a:prstGeom prst="rect">
            <a:avLst/>
          </a:prstGeom>
          <a:noFill/>
        </p:spPr>
        <p:txBody>
          <a:bodyPr wrap="none" rtlCol="0">
            <a:spAutoFit/>
          </a:bodyPr>
          <a:lstStyle/>
          <a:p>
            <a:r>
              <a:rPr lang="en-US" i="1" dirty="0">
                <a:solidFill>
                  <a:srgbClr val="FFFF00"/>
                </a:solidFill>
                <a:latin typeface="Arial Narrow" panose="020B0606020202030204" pitchFamily="34" charset="0"/>
              </a:rPr>
              <a:t>Presented by: 1706XXX</a:t>
            </a:r>
            <a:endParaRPr lang="en-GB" i="1" dirty="0">
              <a:solidFill>
                <a:srgbClr val="FFFF00"/>
              </a:solidFill>
              <a:latin typeface="Arial Narrow" panose="020B0606020202030204" pitchFamily="34" charset="0"/>
            </a:endParaRPr>
          </a:p>
        </p:txBody>
      </p:sp>
      <p:sp>
        <p:nvSpPr>
          <p:cNvPr id="9" name="Google Shape;67;p8">
            <a:extLst>
              <a:ext uri="{FF2B5EF4-FFF2-40B4-BE49-F238E27FC236}">
                <a16:creationId xmlns:a16="http://schemas.microsoft.com/office/drawing/2014/main" id="{A2C0E7B5-1239-8FCD-D591-18D9E48A5097}"/>
              </a:ext>
            </a:extLst>
          </p:cNvPr>
          <p:cNvSpPr txBox="1"/>
          <p:nvPr/>
        </p:nvSpPr>
        <p:spPr>
          <a:xfrm>
            <a:off x="477672" y="1157391"/>
            <a:ext cx="11300346" cy="4614985"/>
          </a:xfrm>
          <a:prstGeom prst="rect">
            <a:avLst/>
          </a:prstGeom>
          <a:noFill/>
          <a:ln>
            <a:noFill/>
          </a:ln>
        </p:spPr>
        <p:txBody>
          <a:bodyPr spcFirstLastPara="1" wrap="square" lIns="91425" tIns="45700" rIns="91425" bIns="45700" anchor="t" anchorCtr="0">
            <a:normAutofit/>
          </a:bodyPr>
          <a:lstStyle/>
          <a:p>
            <a:pPr marL="0" marR="0" lvl="0" indent="0" algn="ctr" rtl="0">
              <a:lnSpc>
                <a:spcPct val="90000"/>
              </a:lnSpc>
              <a:spcBef>
                <a:spcPts val="0"/>
              </a:spcBef>
              <a:spcAft>
                <a:spcPts val="0"/>
              </a:spcAft>
              <a:buNone/>
            </a:pPr>
            <a:r>
              <a:rPr lang="en-US" sz="2800" b="1" dirty="0">
                <a:solidFill>
                  <a:schemeClr val="dk1"/>
                </a:solidFill>
                <a:latin typeface="Calibri"/>
                <a:ea typeface="Calibri"/>
                <a:cs typeface="Calibri"/>
                <a:sym typeface="Calibri"/>
              </a:rPr>
              <a:t>Problem Statement</a:t>
            </a:r>
          </a:p>
          <a:p>
            <a:pPr marL="0" marR="0" lvl="0" indent="127000" algn="l" rtl="0">
              <a:lnSpc>
                <a:spcPct val="90000"/>
              </a:lnSpc>
              <a:spcBef>
                <a:spcPts val="600"/>
              </a:spcBef>
              <a:spcAft>
                <a:spcPts val="0"/>
              </a:spcAft>
              <a:buClr>
                <a:schemeClr val="dk1"/>
              </a:buClr>
              <a:buSzPts val="2000"/>
              <a:buFont typeface="Arial"/>
              <a:buNone/>
            </a:pPr>
            <a:r>
              <a:rPr lang="en-US" sz="2000" b="0" i="0" u="none" strike="noStrike" cap="none" dirty="0">
                <a:solidFill>
                  <a:schemeClr val="dk1"/>
                </a:solidFill>
                <a:latin typeface="Calibri"/>
                <a:ea typeface="Calibri"/>
                <a:cs typeface="Calibri"/>
                <a:sym typeface="Calibri"/>
              </a:rPr>
              <a:t>Public places including </a:t>
            </a:r>
            <a:r>
              <a:rPr lang="en-US" sz="2000" dirty="0">
                <a:solidFill>
                  <a:schemeClr val="dk1"/>
                </a:solidFill>
                <a:latin typeface="Calibri"/>
                <a:ea typeface="Calibri"/>
                <a:cs typeface="Calibri"/>
                <a:sym typeface="Calibri"/>
              </a:rPr>
              <a:t>airports, railway and bus stations, school and other educational institutions, </a:t>
            </a:r>
            <a:r>
              <a:rPr lang="en-US" sz="2000" b="0" i="0" u="none" strike="noStrike" cap="none" dirty="0">
                <a:solidFill>
                  <a:schemeClr val="dk1"/>
                </a:solidFill>
                <a:latin typeface="Calibri"/>
                <a:ea typeface="Calibri"/>
                <a:cs typeface="Calibri"/>
                <a:sym typeface="Calibri"/>
              </a:rPr>
              <a:t>commercial places, such as office buildings, hospitals, and shopping malls, often have a diverse population with varying preferences and dietary needs. </a:t>
            </a:r>
          </a:p>
          <a:p>
            <a:pPr marL="0" marR="0" lvl="0" indent="127000" algn="l" rtl="0">
              <a:lnSpc>
                <a:spcPct val="90000"/>
              </a:lnSpc>
              <a:spcBef>
                <a:spcPts val="600"/>
              </a:spcBef>
              <a:spcAft>
                <a:spcPts val="0"/>
              </a:spcAft>
              <a:buClr>
                <a:schemeClr val="dk1"/>
              </a:buClr>
              <a:buSzPts val="2000"/>
              <a:buFont typeface="Arial"/>
              <a:buNone/>
            </a:pPr>
            <a:r>
              <a:rPr lang="en-US" sz="2000" b="0" i="0" u="none" strike="noStrike" cap="none" dirty="0">
                <a:solidFill>
                  <a:schemeClr val="dk1"/>
                </a:solidFill>
                <a:latin typeface="Calibri"/>
                <a:ea typeface="Calibri"/>
                <a:cs typeface="Calibri"/>
                <a:sym typeface="Calibri"/>
              </a:rPr>
              <a:t>Operating a traditional store or cafeteria within the above mentioned places can have some limitations such as:</a:t>
            </a:r>
          </a:p>
          <a:p>
            <a:pPr marL="0" marR="0" lvl="0" indent="127000" algn="l" rtl="0">
              <a:lnSpc>
                <a:spcPct val="90000"/>
              </a:lnSpc>
              <a:spcBef>
                <a:spcPts val="600"/>
              </a:spcBef>
              <a:spcAft>
                <a:spcPts val="0"/>
              </a:spcAft>
              <a:buClr>
                <a:schemeClr val="dk1"/>
              </a:buClr>
              <a:buSzPts val="2000"/>
              <a:buFont typeface="Arial"/>
              <a:buNone/>
            </a:pPr>
            <a:endParaRPr sz="2000" b="0" i="0" u="none" strike="noStrike" cap="none" dirty="0">
              <a:solidFill>
                <a:schemeClr val="dk1"/>
              </a:solidFill>
              <a:latin typeface="Calibri"/>
              <a:ea typeface="Calibri"/>
              <a:cs typeface="Calibri"/>
              <a:sym typeface="Calibri"/>
            </a:endParaRPr>
          </a:p>
        </p:txBody>
      </p:sp>
      <p:graphicFrame>
        <p:nvGraphicFramePr>
          <p:cNvPr id="11" name="Diagram 10">
            <a:extLst>
              <a:ext uri="{FF2B5EF4-FFF2-40B4-BE49-F238E27FC236}">
                <a16:creationId xmlns:a16="http://schemas.microsoft.com/office/drawing/2014/main" id="{B6B6728D-EA76-C556-26E2-FEA8971B7E86}"/>
              </a:ext>
            </a:extLst>
          </p:cNvPr>
          <p:cNvGraphicFramePr/>
          <p:nvPr>
            <p:extLst>
              <p:ext uri="{D42A27DB-BD31-4B8C-83A1-F6EECF244321}">
                <p14:modId xmlns:p14="http://schemas.microsoft.com/office/powerpoint/2010/main" val="1741495216"/>
              </p:ext>
            </p:extLst>
          </p:nvPr>
        </p:nvGraphicFramePr>
        <p:xfrm>
          <a:off x="2404461" y="3330247"/>
          <a:ext cx="7383077" cy="27759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8469931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050AC-A28B-BFBC-FBA4-9DE600AE3A7D}"/>
              </a:ext>
            </a:extLst>
          </p:cNvPr>
          <p:cNvSpPr>
            <a:spLocks noGrp="1"/>
          </p:cNvSpPr>
          <p:nvPr>
            <p:ph type="title"/>
          </p:nvPr>
        </p:nvSpPr>
        <p:spPr/>
        <p:txBody>
          <a:bodyPr>
            <a:noAutofit/>
          </a:bodyPr>
          <a:lstStyle/>
          <a:p>
            <a:r>
              <a:rPr lang="en-GB" sz="3600" dirty="0"/>
              <a:t>6.2 Mode of </a:t>
            </a:r>
            <a:r>
              <a:rPr lang="en-GB" sz="3600" dirty="0" err="1"/>
              <a:t>TeamWork</a:t>
            </a:r>
            <a:r>
              <a:rPr lang="en-GB" sz="3600" dirty="0"/>
              <a:t> and Diversity</a:t>
            </a:r>
          </a:p>
        </p:txBody>
      </p:sp>
      <p:sp>
        <p:nvSpPr>
          <p:cNvPr id="3" name="Content Placeholder 2">
            <a:extLst>
              <a:ext uri="{FF2B5EF4-FFF2-40B4-BE49-F238E27FC236}">
                <a16:creationId xmlns:a16="http://schemas.microsoft.com/office/drawing/2014/main" id="{8ADF71AF-DB81-A1C1-3DD7-359C91B48405}"/>
              </a:ext>
            </a:extLst>
          </p:cNvPr>
          <p:cNvSpPr>
            <a:spLocks noGrp="1"/>
          </p:cNvSpPr>
          <p:nvPr>
            <p:ph idx="1"/>
          </p:nvPr>
        </p:nvSpPr>
        <p:spPr/>
        <p:txBody>
          <a:bodyPr>
            <a:normAutofit/>
          </a:bodyPr>
          <a:lstStyle/>
          <a:p>
            <a:pPr>
              <a:spcBef>
                <a:spcPts val="700"/>
              </a:spcBef>
              <a:buSzPts val="2100"/>
            </a:pPr>
            <a:r>
              <a:rPr lang="en-US" sz="2000" dirty="0"/>
              <a:t>Our project team consists of four dedicated individuals who not only work diligently but also know how to create a vibrant and enjoyable work environment. Our working procedure is a harmonious blend of productivity and camaraderie.</a:t>
            </a:r>
          </a:p>
          <a:p>
            <a:pPr>
              <a:spcBef>
                <a:spcPts val="700"/>
              </a:spcBef>
              <a:buSzPts val="1100"/>
            </a:pPr>
            <a:r>
              <a:rPr lang="en-US" sz="2000" dirty="0"/>
              <a:t>We start our workdays with a brief team huddle, setting clear goals and priorities. As we dive into our tasks, we maintain open lines of communication, supporting each other's progress and sharing insights. Collaboration is at the core of our approach, and we often brainstorm ideas collectively, leveraging the diverse perspectives of our team members.</a:t>
            </a:r>
          </a:p>
          <a:p>
            <a:pPr marL="0" lvl="0" indent="0" algn="l" rtl="0">
              <a:lnSpc>
                <a:spcPct val="100000"/>
              </a:lnSpc>
              <a:spcBef>
                <a:spcPts val="700"/>
              </a:spcBef>
              <a:spcAft>
                <a:spcPts val="0"/>
              </a:spcAft>
              <a:buClr>
                <a:schemeClr val="dk1"/>
              </a:buClr>
              <a:buSzPts val="1100"/>
              <a:buFont typeface="Arial"/>
              <a:buNone/>
            </a:pPr>
            <a:endParaRPr lang="en-US" sz="2000" dirty="0"/>
          </a:p>
          <a:p>
            <a:pPr marL="0" lvl="0" indent="0" algn="l" rtl="0">
              <a:lnSpc>
                <a:spcPct val="100000"/>
              </a:lnSpc>
              <a:spcBef>
                <a:spcPts val="700"/>
              </a:spcBef>
              <a:spcAft>
                <a:spcPts val="0"/>
              </a:spcAft>
              <a:buSzPts val="2100"/>
              <a:buNone/>
            </a:pPr>
            <a:endParaRPr lang="en-US" sz="2000" dirty="0"/>
          </a:p>
          <a:p>
            <a:pPr marL="0" lvl="0" indent="0" algn="l" rtl="0">
              <a:lnSpc>
                <a:spcPct val="100000"/>
              </a:lnSpc>
              <a:spcBef>
                <a:spcPts val="700"/>
              </a:spcBef>
              <a:spcAft>
                <a:spcPts val="0"/>
              </a:spcAft>
              <a:buSzPts val="2100"/>
              <a:buNone/>
            </a:pPr>
            <a:endParaRPr lang="en-US" sz="2000" dirty="0"/>
          </a:p>
        </p:txBody>
      </p:sp>
      <p:sp>
        <p:nvSpPr>
          <p:cNvPr id="4" name="Slide Number Placeholder 3">
            <a:extLst>
              <a:ext uri="{FF2B5EF4-FFF2-40B4-BE49-F238E27FC236}">
                <a16:creationId xmlns:a16="http://schemas.microsoft.com/office/drawing/2014/main" id="{0BF24355-A269-4C7E-7377-5CDD2E38905F}"/>
              </a:ext>
            </a:extLst>
          </p:cNvPr>
          <p:cNvSpPr>
            <a:spLocks noGrp="1"/>
          </p:cNvSpPr>
          <p:nvPr>
            <p:ph type="sldNum" sz="quarter" idx="12"/>
          </p:nvPr>
        </p:nvSpPr>
        <p:spPr>
          <a:xfrm>
            <a:off x="11410950" y="6501638"/>
            <a:ext cx="521970" cy="308530"/>
          </a:xfrm>
        </p:spPr>
        <p:txBody>
          <a:bodyPr/>
          <a:lstStyle/>
          <a:p>
            <a:fld id="{E9C29D53-9981-884B-B5B6-B5743DF81FD1}" type="slidenum">
              <a:rPr lang="en-BD" smtClean="0"/>
              <a:t>40</a:t>
            </a:fld>
            <a:endParaRPr lang="en-BD"/>
          </a:p>
        </p:txBody>
      </p:sp>
      <p:sp>
        <p:nvSpPr>
          <p:cNvPr id="5" name="Date Placeholder 4">
            <a:extLst>
              <a:ext uri="{FF2B5EF4-FFF2-40B4-BE49-F238E27FC236}">
                <a16:creationId xmlns:a16="http://schemas.microsoft.com/office/drawing/2014/main" id="{90DA1799-EACD-1A8B-5E85-A9FC657B0715}"/>
              </a:ext>
            </a:extLst>
          </p:cNvPr>
          <p:cNvSpPr>
            <a:spLocks noGrp="1"/>
          </p:cNvSpPr>
          <p:nvPr>
            <p:ph type="dt" sz="half" idx="10"/>
          </p:nvPr>
        </p:nvSpPr>
        <p:spPr>
          <a:xfrm>
            <a:off x="432486" y="6501637"/>
            <a:ext cx="4825314" cy="375412"/>
          </a:xfrm>
        </p:spPr>
        <p:txBody>
          <a:bodyPr/>
          <a:lstStyle/>
          <a:p>
            <a:r>
              <a:rPr lang="en-US"/>
              <a:t>EEE 416 (2022) – Final Project Group A.XY</a:t>
            </a:r>
            <a:endParaRPr lang="en-BD" dirty="0"/>
          </a:p>
        </p:txBody>
      </p:sp>
      <p:sp>
        <p:nvSpPr>
          <p:cNvPr id="6" name="Footer Placeholder 5">
            <a:extLst>
              <a:ext uri="{FF2B5EF4-FFF2-40B4-BE49-F238E27FC236}">
                <a16:creationId xmlns:a16="http://schemas.microsoft.com/office/drawing/2014/main" id="{492A33B4-1A80-9EB5-5592-98F22D4A49B8}"/>
              </a:ext>
            </a:extLst>
          </p:cNvPr>
          <p:cNvSpPr>
            <a:spLocks noGrp="1"/>
          </p:cNvSpPr>
          <p:nvPr>
            <p:ph type="ftr" sz="quarter" idx="11"/>
          </p:nvPr>
        </p:nvSpPr>
        <p:spPr>
          <a:xfrm>
            <a:off x="5257800" y="6482588"/>
            <a:ext cx="6153150" cy="375412"/>
          </a:xfrm>
        </p:spPr>
        <p:txBody>
          <a:bodyPr/>
          <a:lstStyle/>
          <a:p>
            <a:r>
              <a:rPr lang="en-BD"/>
              <a:t>Title of the Project</a:t>
            </a:r>
            <a:endParaRPr lang="en-BD" dirty="0"/>
          </a:p>
        </p:txBody>
      </p:sp>
      <p:sp>
        <p:nvSpPr>
          <p:cNvPr id="7" name="TextBox 6">
            <a:extLst>
              <a:ext uri="{FF2B5EF4-FFF2-40B4-BE49-F238E27FC236}">
                <a16:creationId xmlns:a16="http://schemas.microsoft.com/office/drawing/2014/main" id="{32A2B3C6-2150-2AC1-2313-1E012018FF69}"/>
              </a:ext>
            </a:extLst>
          </p:cNvPr>
          <p:cNvSpPr txBox="1"/>
          <p:nvPr/>
        </p:nvSpPr>
        <p:spPr>
          <a:xfrm>
            <a:off x="9459470" y="6470825"/>
            <a:ext cx="2212465" cy="369332"/>
          </a:xfrm>
          <a:prstGeom prst="rect">
            <a:avLst/>
          </a:prstGeom>
          <a:noFill/>
        </p:spPr>
        <p:txBody>
          <a:bodyPr wrap="none" rtlCol="0">
            <a:spAutoFit/>
          </a:bodyPr>
          <a:lstStyle/>
          <a:p>
            <a:r>
              <a:rPr lang="en-US" i="1" dirty="0">
                <a:solidFill>
                  <a:srgbClr val="FFFF00"/>
                </a:solidFill>
                <a:latin typeface="Arial Narrow" panose="020B0606020202030204" pitchFamily="34" charset="0"/>
              </a:rPr>
              <a:t>Presented by: 1706XXX</a:t>
            </a:r>
            <a:endParaRPr lang="en-GB" i="1" dirty="0">
              <a:solidFill>
                <a:srgbClr val="FFFF00"/>
              </a:solidFill>
              <a:latin typeface="Arial Narrow" panose="020B0606020202030204" pitchFamily="34" charset="0"/>
            </a:endParaRPr>
          </a:p>
        </p:txBody>
      </p:sp>
    </p:spTree>
    <p:extLst>
      <p:ext uri="{BB962C8B-B14F-4D97-AF65-F5344CB8AC3E}">
        <p14:creationId xmlns:p14="http://schemas.microsoft.com/office/powerpoint/2010/main" val="308610836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050AC-A28B-BFBC-FBA4-9DE600AE3A7D}"/>
              </a:ext>
            </a:extLst>
          </p:cNvPr>
          <p:cNvSpPr>
            <a:spLocks noGrp="1"/>
          </p:cNvSpPr>
          <p:nvPr>
            <p:ph type="title"/>
          </p:nvPr>
        </p:nvSpPr>
        <p:spPr/>
        <p:txBody>
          <a:bodyPr>
            <a:noAutofit/>
          </a:bodyPr>
          <a:lstStyle/>
          <a:p>
            <a:r>
              <a:rPr lang="en-GB" sz="3600" dirty="0"/>
              <a:t>6.3 Logbook of Project</a:t>
            </a:r>
          </a:p>
        </p:txBody>
      </p:sp>
      <p:sp>
        <p:nvSpPr>
          <p:cNvPr id="4" name="Slide Number Placeholder 3">
            <a:extLst>
              <a:ext uri="{FF2B5EF4-FFF2-40B4-BE49-F238E27FC236}">
                <a16:creationId xmlns:a16="http://schemas.microsoft.com/office/drawing/2014/main" id="{0BF24355-A269-4C7E-7377-5CDD2E38905F}"/>
              </a:ext>
            </a:extLst>
          </p:cNvPr>
          <p:cNvSpPr>
            <a:spLocks noGrp="1"/>
          </p:cNvSpPr>
          <p:nvPr>
            <p:ph type="sldNum" sz="quarter" idx="12"/>
          </p:nvPr>
        </p:nvSpPr>
        <p:spPr>
          <a:xfrm>
            <a:off x="11410950" y="6501638"/>
            <a:ext cx="521970" cy="308530"/>
          </a:xfrm>
        </p:spPr>
        <p:txBody>
          <a:bodyPr/>
          <a:lstStyle/>
          <a:p>
            <a:fld id="{E9C29D53-9981-884B-B5B6-B5743DF81FD1}" type="slidenum">
              <a:rPr lang="en-BD" smtClean="0"/>
              <a:t>41</a:t>
            </a:fld>
            <a:endParaRPr lang="en-BD"/>
          </a:p>
        </p:txBody>
      </p:sp>
      <p:sp>
        <p:nvSpPr>
          <p:cNvPr id="5" name="Date Placeholder 4">
            <a:extLst>
              <a:ext uri="{FF2B5EF4-FFF2-40B4-BE49-F238E27FC236}">
                <a16:creationId xmlns:a16="http://schemas.microsoft.com/office/drawing/2014/main" id="{90DA1799-EACD-1A8B-5E85-A9FC657B0715}"/>
              </a:ext>
            </a:extLst>
          </p:cNvPr>
          <p:cNvSpPr>
            <a:spLocks noGrp="1"/>
          </p:cNvSpPr>
          <p:nvPr>
            <p:ph type="dt" sz="half" idx="10"/>
          </p:nvPr>
        </p:nvSpPr>
        <p:spPr>
          <a:xfrm>
            <a:off x="432486" y="6501637"/>
            <a:ext cx="4825314" cy="375412"/>
          </a:xfrm>
        </p:spPr>
        <p:txBody>
          <a:bodyPr/>
          <a:lstStyle/>
          <a:p>
            <a:r>
              <a:rPr lang="en-US" dirty="0"/>
              <a:t>EEE 416 (2022) – Final Project Group A.XY</a:t>
            </a:r>
            <a:endParaRPr lang="en-BD" dirty="0"/>
          </a:p>
        </p:txBody>
      </p:sp>
      <p:sp>
        <p:nvSpPr>
          <p:cNvPr id="6" name="Footer Placeholder 5">
            <a:extLst>
              <a:ext uri="{FF2B5EF4-FFF2-40B4-BE49-F238E27FC236}">
                <a16:creationId xmlns:a16="http://schemas.microsoft.com/office/drawing/2014/main" id="{492A33B4-1A80-9EB5-5592-98F22D4A49B8}"/>
              </a:ext>
            </a:extLst>
          </p:cNvPr>
          <p:cNvSpPr>
            <a:spLocks noGrp="1"/>
          </p:cNvSpPr>
          <p:nvPr>
            <p:ph type="ftr" sz="quarter" idx="11"/>
          </p:nvPr>
        </p:nvSpPr>
        <p:spPr>
          <a:xfrm>
            <a:off x="5257800" y="6482588"/>
            <a:ext cx="6153150" cy="375412"/>
          </a:xfrm>
        </p:spPr>
        <p:txBody>
          <a:bodyPr/>
          <a:lstStyle/>
          <a:p>
            <a:r>
              <a:rPr lang="en-BD"/>
              <a:t>Title of the Project</a:t>
            </a:r>
            <a:endParaRPr lang="en-BD" dirty="0"/>
          </a:p>
        </p:txBody>
      </p:sp>
      <p:sp>
        <p:nvSpPr>
          <p:cNvPr id="7" name="TextBox 6">
            <a:extLst>
              <a:ext uri="{FF2B5EF4-FFF2-40B4-BE49-F238E27FC236}">
                <a16:creationId xmlns:a16="http://schemas.microsoft.com/office/drawing/2014/main" id="{36DCD518-4277-8C37-FE7B-137663AD0A5D}"/>
              </a:ext>
            </a:extLst>
          </p:cNvPr>
          <p:cNvSpPr txBox="1"/>
          <p:nvPr/>
        </p:nvSpPr>
        <p:spPr>
          <a:xfrm>
            <a:off x="9459470" y="6470825"/>
            <a:ext cx="2212465" cy="369332"/>
          </a:xfrm>
          <a:prstGeom prst="rect">
            <a:avLst/>
          </a:prstGeom>
          <a:noFill/>
        </p:spPr>
        <p:txBody>
          <a:bodyPr wrap="none" rtlCol="0">
            <a:spAutoFit/>
          </a:bodyPr>
          <a:lstStyle/>
          <a:p>
            <a:r>
              <a:rPr lang="en-US" i="1" dirty="0">
                <a:solidFill>
                  <a:srgbClr val="FFFF00"/>
                </a:solidFill>
                <a:latin typeface="Arial Narrow" panose="020B0606020202030204" pitchFamily="34" charset="0"/>
              </a:rPr>
              <a:t>Presented by: 1706XXX</a:t>
            </a:r>
            <a:endParaRPr lang="en-GB" i="1" dirty="0">
              <a:solidFill>
                <a:srgbClr val="FFFF00"/>
              </a:solidFill>
              <a:latin typeface="Arial Narrow" panose="020B0606020202030204" pitchFamily="34" charset="0"/>
            </a:endParaRPr>
          </a:p>
        </p:txBody>
      </p:sp>
      <p:graphicFrame>
        <p:nvGraphicFramePr>
          <p:cNvPr id="10" name="Google Shape;352;p40">
            <a:extLst>
              <a:ext uri="{FF2B5EF4-FFF2-40B4-BE49-F238E27FC236}">
                <a16:creationId xmlns:a16="http://schemas.microsoft.com/office/drawing/2014/main" id="{A10EC654-346C-C488-D0A1-0D4D3CC263CA}"/>
              </a:ext>
            </a:extLst>
          </p:cNvPr>
          <p:cNvGraphicFramePr/>
          <p:nvPr>
            <p:extLst>
              <p:ext uri="{D42A27DB-BD31-4B8C-83A1-F6EECF244321}">
                <p14:modId xmlns:p14="http://schemas.microsoft.com/office/powerpoint/2010/main" val="2383546803"/>
              </p:ext>
            </p:extLst>
          </p:nvPr>
        </p:nvGraphicFramePr>
        <p:xfrm>
          <a:off x="1811312" y="1343950"/>
          <a:ext cx="9026675" cy="4779965"/>
        </p:xfrm>
        <a:graphic>
          <a:graphicData uri="http://schemas.openxmlformats.org/drawingml/2006/table">
            <a:tbl>
              <a:tblPr>
                <a:noFill/>
              </a:tblPr>
              <a:tblGrid>
                <a:gridCol w="1805335">
                  <a:extLst>
                    <a:ext uri="{9D8B030D-6E8A-4147-A177-3AD203B41FA5}">
                      <a16:colId xmlns:a16="http://schemas.microsoft.com/office/drawing/2014/main" val="20000"/>
                    </a:ext>
                  </a:extLst>
                </a:gridCol>
                <a:gridCol w="1805335">
                  <a:extLst>
                    <a:ext uri="{9D8B030D-6E8A-4147-A177-3AD203B41FA5}">
                      <a16:colId xmlns:a16="http://schemas.microsoft.com/office/drawing/2014/main" val="20001"/>
                    </a:ext>
                  </a:extLst>
                </a:gridCol>
                <a:gridCol w="2827335">
                  <a:extLst>
                    <a:ext uri="{9D8B030D-6E8A-4147-A177-3AD203B41FA5}">
                      <a16:colId xmlns:a16="http://schemas.microsoft.com/office/drawing/2014/main" val="20002"/>
                    </a:ext>
                  </a:extLst>
                </a:gridCol>
                <a:gridCol w="783335">
                  <a:extLst>
                    <a:ext uri="{9D8B030D-6E8A-4147-A177-3AD203B41FA5}">
                      <a16:colId xmlns:a16="http://schemas.microsoft.com/office/drawing/2014/main" val="20003"/>
                    </a:ext>
                  </a:extLst>
                </a:gridCol>
                <a:gridCol w="1805335">
                  <a:extLst>
                    <a:ext uri="{9D8B030D-6E8A-4147-A177-3AD203B41FA5}">
                      <a16:colId xmlns:a16="http://schemas.microsoft.com/office/drawing/2014/main" val="20004"/>
                    </a:ext>
                  </a:extLst>
                </a:gridCol>
              </a:tblGrid>
              <a:tr h="777694">
                <a:tc>
                  <a:txBody>
                    <a:bodyPr/>
                    <a:lstStyle/>
                    <a:p>
                      <a:pPr marL="0" lvl="0" indent="0" algn="l" rtl="0">
                        <a:spcBef>
                          <a:spcPts val="0"/>
                        </a:spcBef>
                        <a:spcAft>
                          <a:spcPts val="0"/>
                        </a:spcAft>
                        <a:buNone/>
                      </a:pPr>
                      <a:r>
                        <a:rPr lang="en" sz="1200"/>
                        <a:t>Date</a:t>
                      </a:r>
                      <a:endParaRPr sz="1200"/>
                    </a:p>
                  </a:txBody>
                  <a:tcPr marL="91425" marR="91425" marT="91425" marB="91425"/>
                </a:tc>
                <a:tc>
                  <a:txBody>
                    <a:bodyPr/>
                    <a:lstStyle/>
                    <a:p>
                      <a:pPr marL="0" lvl="0" indent="0" algn="l" rtl="0">
                        <a:spcBef>
                          <a:spcPts val="0"/>
                        </a:spcBef>
                        <a:spcAft>
                          <a:spcPts val="0"/>
                        </a:spcAft>
                        <a:buNone/>
                      </a:pPr>
                      <a:r>
                        <a:rPr lang="en" sz="1200"/>
                        <a:t>Milestone Achieved</a:t>
                      </a:r>
                      <a:endParaRPr sz="1200"/>
                    </a:p>
                  </a:txBody>
                  <a:tcPr marL="91425" marR="91425" marT="91425" marB="91425"/>
                </a:tc>
                <a:tc>
                  <a:txBody>
                    <a:bodyPr/>
                    <a:lstStyle/>
                    <a:p>
                      <a:pPr marL="0" lvl="0" indent="0" algn="l" rtl="0">
                        <a:spcBef>
                          <a:spcPts val="0"/>
                        </a:spcBef>
                        <a:spcAft>
                          <a:spcPts val="0"/>
                        </a:spcAft>
                        <a:buNone/>
                      </a:pPr>
                      <a:r>
                        <a:rPr lang="en" sz="1200"/>
                        <a:t>Individual Role</a:t>
                      </a:r>
                      <a:endParaRPr sz="1200"/>
                    </a:p>
                  </a:txBody>
                  <a:tcPr marL="91425" marR="91425" marT="91425" marB="91425"/>
                </a:tc>
                <a:tc>
                  <a:txBody>
                    <a:bodyPr/>
                    <a:lstStyle/>
                    <a:p>
                      <a:pPr marL="0" lvl="0" indent="0" algn="l" rtl="0">
                        <a:spcBef>
                          <a:spcPts val="0"/>
                        </a:spcBef>
                        <a:spcAft>
                          <a:spcPts val="0"/>
                        </a:spcAft>
                        <a:buNone/>
                      </a:pPr>
                      <a:r>
                        <a:rPr lang="en" sz="1200"/>
                        <a:t>Team Role</a:t>
                      </a:r>
                      <a:endParaRPr sz="1200"/>
                    </a:p>
                  </a:txBody>
                  <a:tcPr marL="91425" marR="91425" marT="91425" marB="91425"/>
                </a:tc>
                <a:tc>
                  <a:txBody>
                    <a:bodyPr/>
                    <a:lstStyle/>
                    <a:p>
                      <a:pPr marL="0" lvl="0" indent="0" algn="l" rtl="0">
                        <a:spcBef>
                          <a:spcPts val="0"/>
                        </a:spcBef>
                        <a:spcAft>
                          <a:spcPts val="0"/>
                        </a:spcAft>
                        <a:buNone/>
                      </a:pPr>
                      <a:r>
                        <a:rPr lang="en" sz="1200"/>
                        <a:t>Comment</a:t>
                      </a:r>
                      <a:endParaRPr sz="1200"/>
                    </a:p>
                  </a:txBody>
                  <a:tcPr marL="91425" marR="91425" marT="91425" marB="91425"/>
                </a:tc>
                <a:extLst>
                  <a:ext uri="{0D108BD9-81ED-4DB2-BD59-A6C34878D82A}">
                    <a16:rowId xmlns:a16="http://schemas.microsoft.com/office/drawing/2014/main" val="10000"/>
                  </a:ext>
                </a:extLst>
              </a:tr>
              <a:tr h="1464239">
                <a:tc>
                  <a:txBody>
                    <a:bodyPr/>
                    <a:lstStyle/>
                    <a:p>
                      <a:pPr marL="0" lvl="0" indent="0" algn="l" rtl="0">
                        <a:spcBef>
                          <a:spcPts val="0"/>
                        </a:spcBef>
                        <a:spcAft>
                          <a:spcPts val="0"/>
                        </a:spcAft>
                        <a:buNone/>
                      </a:pPr>
                      <a:r>
                        <a:rPr lang="en-US" sz="1200" dirty="0"/>
                        <a:t>July 7</a:t>
                      </a:r>
                      <a:endParaRPr sz="1200" dirty="0"/>
                    </a:p>
                  </a:txBody>
                  <a:tcPr marL="91425" marR="91425" marT="91425" marB="91425"/>
                </a:tc>
                <a:tc>
                  <a:txBody>
                    <a:bodyPr/>
                    <a:lstStyle/>
                    <a:p>
                      <a:pPr marL="0" lvl="0" indent="0" algn="l" rtl="0">
                        <a:spcBef>
                          <a:spcPts val="0"/>
                        </a:spcBef>
                        <a:spcAft>
                          <a:spcPts val="0"/>
                        </a:spcAft>
                        <a:buNone/>
                      </a:pPr>
                      <a:r>
                        <a:rPr lang="en-US" sz="1200" dirty="0"/>
                        <a:t>Implementation of Mealy Machine</a:t>
                      </a:r>
                      <a:endParaRPr sz="1200" dirty="0"/>
                    </a:p>
                  </a:txBody>
                  <a:tcPr marL="91425" marR="91425" marT="91425" marB="91425"/>
                </a:tc>
                <a:tc>
                  <a:txBody>
                    <a:bodyPr/>
                    <a:lstStyle/>
                    <a:p>
                      <a:pPr marL="0" lvl="0" indent="0" algn="l" rtl="0">
                        <a:spcBef>
                          <a:spcPts val="0"/>
                        </a:spcBef>
                        <a:spcAft>
                          <a:spcPts val="0"/>
                        </a:spcAft>
                        <a:buNone/>
                      </a:pPr>
                      <a:r>
                        <a:rPr lang="en-US" sz="1200" dirty="0"/>
                        <a:t>1906178- Design of FSM and Verilog</a:t>
                      </a:r>
                    </a:p>
                    <a:p>
                      <a:pPr marL="0" lvl="0" indent="0" algn="l" rtl="0">
                        <a:spcBef>
                          <a:spcPts val="0"/>
                        </a:spcBef>
                        <a:spcAft>
                          <a:spcPts val="0"/>
                        </a:spcAft>
                        <a:buNone/>
                      </a:pPr>
                      <a:endParaRPr lang="en-US" sz="1200" dirty="0"/>
                    </a:p>
                    <a:p>
                      <a:pPr marL="0" lvl="0" indent="0" algn="l" rtl="0">
                        <a:spcBef>
                          <a:spcPts val="0"/>
                        </a:spcBef>
                        <a:spcAft>
                          <a:spcPts val="0"/>
                        </a:spcAft>
                        <a:buNone/>
                      </a:pPr>
                      <a:r>
                        <a:rPr lang="en-US" sz="1200" dirty="0"/>
                        <a:t>1906177 – Deriving Equations using </a:t>
                      </a:r>
                      <a:r>
                        <a:rPr lang="en-US" sz="1200" dirty="0" err="1"/>
                        <a:t>Kmap</a:t>
                      </a:r>
                      <a:r>
                        <a:rPr lang="en-US" sz="1200" dirty="0"/>
                        <a:t> </a:t>
                      </a:r>
                    </a:p>
                    <a:p>
                      <a:pPr marL="0" lvl="0" indent="0" algn="l" rtl="0">
                        <a:spcBef>
                          <a:spcPts val="0"/>
                        </a:spcBef>
                        <a:spcAft>
                          <a:spcPts val="0"/>
                        </a:spcAft>
                        <a:buNone/>
                      </a:pPr>
                      <a:endParaRPr lang="en-US" sz="1200" dirty="0"/>
                    </a:p>
                    <a:p>
                      <a:pPr marL="0" lvl="0" indent="0" algn="l" rtl="0">
                        <a:spcBef>
                          <a:spcPts val="0"/>
                        </a:spcBef>
                        <a:spcAft>
                          <a:spcPts val="0"/>
                        </a:spcAft>
                        <a:buNone/>
                      </a:pPr>
                      <a:r>
                        <a:rPr lang="en-US" sz="1200" dirty="0"/>
                        <a:t>1906191- Calculation of No, of </a:t>
                      </a:r>
                      <a:r>
                        <a:rPr lang="en-US" sz="1200" dirty="0" err="1"/>
                        <a:t>IC’c</a:t>
                      </a:r>
                      <a:r>
                        <a:rPr lang="en-US" sz="1200" dirty="0"/>
                        <a:t> Needed</a:t>
                      </a:r>
                    </a:p>
                    <a:p>
                      <a:pPr marL="0" lvl="0" indent="0" algn="l" rtl="0">
                        <a:spcBef>
                          <a:spcPts val="0"/>
                        </a:spcBef>
                        <a:spcAft>
                          <a:spcPts val="0"/>
                        </a:spcAft>
                        <a:buNone/>
                      </a:pPr>
                      <a:endParaRPr sz="1200" dirty="0"/>
                    </a:p>
                  </a:txBody>
                  <a:tcPr marL="91425" marR="91425" marT="91425" marB="91425"/>
                </a:tc>
                <a:tc>
                  <a:txBody>
                    <a:bodyPr/>
                    <a:lstStyle/>
                    <a:p>
                      <a:pPr marL="0" lvl="0" indent="0" algn="l" rtl="0">
                        <a:spcBef>
                          <a:spcPts val="0"/>
                        </a:spcBef>
                        <a:spcAft>
                          <a:spcPts val="0"/>
                        </a:spcAft>
                        <a:buNone/>
                      </a:pPr>
                      <a:endParaRPr sz="1200" dirty="0"/>
                    </a:p>
                  </a:txBody>
                  <a:tcPr marL="91425" marR="91425" marT="91425" marB="91425"/>
                </a:tc>
                <a:tc>
                  <a:txBody>
                    <a:bodyPr/>
                    <a:lstStyle/>
                    <a:p>
                      <a:pPr marL="0" lvl="0" indent="0" algn="l" rtl="0">
                        <a:spcBef>
                          <a:spcPts val="0"/>
                        </a:spcBef>
                        <a:spcAft>
                          <a:spcPts val="0"/>
                        </a:spcAft>
                        <a:buNone/>
                      </a:pPr>
                      <a:endParaRPr sz="1200" dirty="0"/>
                    </a:p>
                  </a:txBody>
                  <a:tcPr marL="91425" marR="91425" marT="91425" marB="91425"/>
                </a:tc>
                <a:extLst>
                  <a:ext uri="{0D108BD9-81ED-4DB2-BD59-A6C34878D82A}">
                    <a16:rowId xmlns:a16="http://schemas.microsoft.com/office/drawing/2014/main" val="10001"/>
                  </a:ext>
                </a:extLst>
              </a:tr>
              <a:tr h="642643">
                <a:tc>
                  <a:txBody>
                    <a:bodyPr/>
                    <a:lstStyle/>
                    <a:p>
                      <a:pPr marL="0" lvl="0" indent="0" algn="l" rtl="0">
                        <a:spcBef>
                          <a:spcPts val="0"/>
                        </a:spcBef>
                        <a:spcAft>
                          <a:spcPts val="0"/>
                        </a:spcAft>
                        <a:buNone/>
                      </a:pPr>
                      <a:r>
                        <a:rPr lang="en-US" sz="1200" dirty="0"/>
                        <a:t>August 8</a:t>
                      </a:r>
                      <a:endParaRPr sz="1200" dirty="0"/>
                    </a:p>
                  </a:txBody>
                  <a:tcPr marL="91425" marR="91425" marT="91425" marB="91425"/>
                </a:tc>
                <a:tc>
                  <a:txBody>
                    <a:bodyPr/>
                    <a:lstStyle/>
                    <a:p>
                      <a:pPr marL="0" lvl="0" indent="0" algn="l" rtl="0">
                        <a:spcBef>
                          <a:spcPts val="0"/>
                        </a:spcBef>
                        <a:spcAft>
                          <a:spcPts val="0"/>
                        </a:spcAft>
                        <a:buNone/>
                      </a:pPr>
                      <a:r>
                        <a:rPr lang="en-US" sz="1200" dirty="0"/>
                        <a:t>Design of Moore Machine</a:t>
                      </a:r>
                      <a:endParaRPr sz="1200" dirty="0"/>
                    </a:p>
                  </a:txBody>
                  <a:tcPr marL="91425" marR="91425" marT="91425" marB="91425"/>
                </a:tc>
                <a:tc>
                  <a:txBody>
                    <a:bodyPr/>
                    <a:lstStyle/>
                    <a:p>
                      <a:pPr marL="0" lvl="0" indent="0" algn="l" rtl="0">
                        <a:spcBef>
                          <a:spcPts val="0"/>
                        </a:spcBef>
                        <a:spcAft>
                          <a:spcPts val="0"/>
                        </a:spcAft>
                        <a:buNone/>
                      </a:pPr>
                      <a:r>
                        <a:rPr lang="en-US" sz="1200" dirty="0"/>
                        <a:t>1906195 – Design of State Diagram and State Table</a:t>
                      </a:r>
                      <a:endParaRPr sz="1200" dirty="0"/>
                    </a:p>
                  </a:txBody>
                  <a:tcPr marL="91425" marR="91425" marT="91425" marB="91425"/>
                </a:tc>
                <a:tc>
                  <a:txBody>
                    <a:bodyPr/>
                    <a:lstStyle/>
                    <a:p>
                      <a:pPr marL="0" lvl="0" indent="0" algn="l" rtl="0">
                        <a:spcBef>
                          <a:spcPts val="0"/>
                        </a:spcBef>
                        <a:spcAft>
                          <a:spcPts val="0"/>
                        </a:spcAft>
                        <a:buNone/>
                      </a:pPr>
                      <a:endParaRPr sz="1200"/>
                    </a:p>
                  </a:txBody>
                  <a:tcPr marL="91425" marR="91425" marT="91425" marB="91425"/>
                </a:tc>
                <a:tc>
                  <a:txBody>
                    <a:bodyPr/>
                    <a:lstStyle/>
                    <a:p>
                      <a:pPr marL="0" lvl="0" indent="0" algn="l" rtl="0">
                        <a:spcBef>
                          <a:spcPts val="0"/>
                        </a:spcBef>
                        <a:spcAft>
                          <a:spcPts val="0"/>
                        </a:spcAft>
                        <a:buNone/>
                      </a:pPr>
                      <a:endParaRPr sz="1200"/>
                    </a:p>
                  </a:txBody>
                  <a:tcPr marL="91425" marR="91425" marT="91425" marB="91425"/>
                </a:tc>
                <a:extLst>
                  <a:ext uri="{0D108BD9-81ED-4DB2-BD59-A6C34878D82A}">
                    <a16:rowId xmlns:a16="http://schemas.microsoft.com/office/drawing/2014/main" val="10002"/>
                  </a:ext>
                </a:extLst>
              </a:tr>
              <a:tr h="856869">
                <a:tc>
                  <a:txBody>
                    <a:bodyPr/>
                    <a:lstStyle/>
                    <a:p>
                      <a:pPr marL="0" lvl="0" indent="0" algn="l" rtl="0">
                        <a:spcBef>
                          <a:spcPts val="0"/>
                        </a:spcBef>
                        <a:spcAft>
                          <a:spcPts val="0"/>
                        </a:spcAft>
                        <a:buNone/>
                      </a:pPr>
                      <a:r>
                        <a:rPr lang="en-US" sz="1200" dirty="0"/>
                        <a:t>August 27</a:t>
                      </a:r>
                    </a:p>
                    <a:p>
                      <a:pPr marL="0" lvl="0" indent="0" algn="l" rtl="0">
                        <a:spcBef>
                          <a:spcPts val="0"/>
                        </a:spcBef>
                        <a:spcAft>
                          <a:spcPts val="0"/>
                        </a:spcAft>
                        <a:buNone/>
                      </a:pPr>
                      <a:endParaRPr sz="1200" dirty="0"/>
                    </a:p>
                  </a:txBody>
                  <a:tcPr marL="91425" marR="91425" marT="91425" marB="91425"/>
                </a:tc>
                <a:tc>
                  <a:txBody>
                    <a:bodyPr/>
                    <a:lstStyle/>
                    <a:p>
                      <a:pPr marL="0" lvl="0" indent="0" algn="l" rtl="0">
                        <a:spcBef>
                          <a:spcPts val="0"/>
                        </a:spcBef>
                        <a:spcAft>
                          <a:spcPts val="0"/>
                        </a:spcAft>
                        <a:buNone/>
                      </a:pPr>
                      <a:r>
                        <a:rPr lang="en-US" sz="1200" dirty="0"/>
                        <a:t>Collecting FPGA</a:t>
                      </a:r>
                      <a:endParaRPr sz="1200" dirty="0"/>
                    </a:p>
                  </a:txBody>
                  <a:tcPr marL="91425" marR="91425" marT="91425" marB="91425"/>
                </a:tc>
                <a:tc>
                  <a:txBody>
                    <a:bodyPr/>
                    <a:lstStyle/>
                    <a:p>
                      <a:pPr marL="0" lvl="0" indent="0" algn="l" rtl="0">
                        <a:spcBef>
                          <a:spcPts val="0"/>
                        </a:spcBef>
                        <a:spcAft>
                          <a:spcPts val="0"/>
                        </a:spcAft>
                        <a:buNone/>
                      </a:pPr>
                      <a:r>
                        <a:rPr lang="en-US" sz="1200" dirty="0"/>
                        <a:t>1906177, 1906195 – Using the FPGA</a:t>
                      </a:r>
                    </a:p>
                    <a:p>
                      <a:pPr marL="0" lvl="0" indent="0" algn="l" rtl="0">
                        <a:spcBef>
                          <a:spcPts val="0"/>
                        </a:spcBef>
                        <a:spcAft>
                          <a:spcPts val="0"/>
                        </a:spcAft>
                        <a:buNone/>
                      </a:pPr>
                      <a:r>
                        <a:rPr lang="en-US" sz="1200" dirty="0"/>
                        <a:t>To upload a random code and </a:t>
                      </a:r>
                      <a:r>
                        <a:rPr lang="en-US" sz="1200" dirty="0" err="1"/>
                        <a:t>checkin</a:t>
                      </a:r>
                      <a:r>
                        <a:rPr lang="en-US" sz="1200" dirty="0"/>
                        <a:t> the </a:t>
                      </a:r>
                      <a:r>
                        <a:rPr lang="en-US" sz="1200" dirty="0" err="1"/>
                        <a:t>i</a:t>
                      </a:r>
                      <a:r>
                        <a:rPr lang="en-US" sz="1200" dirty="0"/>
                        <a:t>/o pins of the board</a:t>
                      </a:r>
                      <a:endParaRPr sz="1200" dirty="0"/>
                    </a:p>
                  </a:txBody>
                  <a:tcPr marL="91425" marR="91425" marT="91425" marB="91425"/>
                </a:tc>
                <a:tc>
                  <a:txBody>
                    <a:bodyPr/>
                    <a:lstStyle/>
                    <a:p>
                      <a:pPr marL="0" lvl="0" indent="0" algn="l" rtl="0">
                        <a:spcBef>
                          <a:spcPts val="0"/>
                        </a:spcBef>
                        <a:spcAft>
                          <a:spcPts val="0"/>
                        </a:spcAft>
                        <a:buNone/>
                      </a:pPr>
                      <a:endParaRPr sz="1200" dirty="0"/>
                    </a:p>
                  </a:txBody>
                  <a:tcPr marL="91425" marR="91425" marT="91425" marB="91425"/>
                </a:tc>
                <a:tc>
                  <a:txBody>
                    <a:bodyPr/>
                    <a:lstStyle/>
                    <a:p>
                      <a:pPr marL="0" lvl="0" indent="0" algn="l" rtl="0">
                        <a:spcBef>
                          <a:spcPts val="0"/>
                        </a:spcBef>
                        <a:spcAft>
                          <a:spcPts val="0"/>
                        </a:spcAft>
                        <a:buNone/>
                      </a:pPr>
                      <a:endParaRPr sz="1200" dirty="0"/>
                    </a:p>
                  </a:txBody>
                  <a:tcPr marL="91425" marR="91425" marT="91425" marB="91425"/>
                </a:tc>
                <a:extLst>
                  <a:ext uri="{0D108BD9-81ED-4DB2-BD59-A6C34878D82A}">
                    <a16:rowId xmlns:a16="http://schemas.microsoft.com/office/drawing/2014/main" val="10003"/>
                  </a:ext>
                </a:extLst>
              </a:tr>
              <a:tr h="856869">
                <a:tc>
                  <a:txBody>
                    <a:bodyPr/>
                    <a:lstStyle/>
                    <a:p>
                      <a:pPr marL="0" lvl="0" indent="0" algn="l" rtl="0">
                        <a:spcBef>
                          <a:spcPts val="0"/>
                        </a:spcBef>
                        <a:spcAft>
                          <a:spcPts val="0"/>
                        </a:spcAft>
                        <a:buNone/>
                      </a:pPr>
                      <a:r>
                        <a:rPr lang="en-US" sz="1200" dirty="0"/>
                        <a:t>September 7</a:t>
                      </a:r>
                      <a:endParaRPr sz="1200" dirty="0"/>
                    </a:p>
                  </a:txBody>
                  <a:tcPr marL="91425" marR="91425" marT="91425" marB="91425"/>
                </a:tc>
                <a:tc>
                  <a:txBody>
                    <a:bodyPr/>
                    <a:lstStyle/>
                    <a:p>
                      <a:pPr marL="0" lvl="0" indent="0" algn="l" rtl="0">
                        <a:spcBef>
                          <a:spcPts val="0"/>
                        </a:spcBef>
                        <a:spcAft>
                          <a:spcPts val="0"/>
                        </a:spcAft>
                        <a:buNone/>
                      </a:pPr>
                      <a:r>
                        <a:rPr lang="en-US" sz="1200" dirty="0"/>
                        <a:t>Finalizing the project</a:t>
                      </a:r>
                      <a:endParaRPr sz="1200" dirty="0"/>
                    </a:p>
                  </a:txBody>
                  <a:tcPr marL="91425" marR="91425" marT="91425" marB="91425"/>
                </a:tc>
                <a:tc>
                  <a:txBody>
                    <a:bodyPr/>
                    <a:lstStyle/>
                    <a:p>
                      <a:pPr marL="0" lvl="0" indent="0" algn="l" rtl="0">
                        <a:spcBef>
                          <a:spcPts val="0"/>
                        </a:spcBef>
                        <a:spcAft>
                          <a:spcPts val="0"/>
                        </a:spcAft>
                        <a:buNone/>
                      </a:pPr>
                      <a:r>
                        <a:rPr lang="en-US" sz="1200" dirty="0"/>
                        <a:t>Everyone</a:t>
                      </a:r>
                      <a:endParaRPr sz="1200" dirty="0"/>
                    </a:p>
                  </a:txBody>
                  <a:tcPr marL="91425" marR="91425" marT="91425" marB="91425"/>
                </a:tc>
                <a:tc>
                  <a:txBody>
                    <a:bodyPr/>
                    <a:lstStyle/>
                    <a:p>
                      <a:pPr marL="0" lvl="0" indent="0" algn="l" rtl="0">
                        <a:spcBef>
                          <a:spcPts val="0"/>
                        </a:spcBef>
                        <a:spcAft>
                          <a:spcPts val="0"/>
                        </a:spcAft>
                        <a:buNone/>
                      </a:pPr>
                      <a:endParaRPr sz="1200" dirty="0"/>
                    </a:p>
                  </a:txBody>
                  <a:tcPr marL="91425" marR="91425" marT="91425" marB="91425"/>
                </a:tc>
                <a:tc>
                  <a:txBody>
                    <a:bodyPr/>
                    <a:lstStyle/>
                    <a:p>
                      <a:pPr marL="0" lvl="0" indent="0" algn="l" rtl="0">
                        <a:spcBef>
                          <a:spcPts val="0"/>
                        </a:spcBef>
                        <a:spcAft>
                          <a:spcPts val="0"/>
                        </a:spcAft>
                        <a:buNone/>
                      </a:pPr>
                      <a:endParaRPr sz="1200" dirty="0"/>
                    </a:p>
                  </a:txBody>
                  <a:tcPr marL="91425" marR="91425" marT="91425" marB="91425"/>
                </a:tc>
                <a:extLst>
                  <a:ext uri="{0D108BD9-81ED-4DB2-BD59-A6C34878D82A}">
                    <a16:rowId xmlns:a16="http://schemas.microsoft.com/office/drawing/2014/main" val="2712576708"/>
                  </a:ext>
                </a:extLst>
              </a:tr>
            </a:tbl>
          </a:graphicData>
        </a:graphic>
      </p:graphicFrame>
    </p:spTree>
    <p:extLst>
      <p:ext uri="{BB962C8B-B14F-4D97-AF65-F5344CB8AC3E}">
        <p14:creationId xmlns:p14="http://schemas.microsoft.com/office/powerpoint/2010/main" val="48444337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BF11D-A416-0F4E-9F78-0DF2456C744E}"/>
              </a:ext>
            </a:extLst>
          </p:cNvPr>
          <p:cNvSpPr>
            <a:spLocks noGrp="1"/>
          </p:cNvSpPr>
          <p:nvPr>
            <p:ph type="title"/>
          </p:nvPr>
        </p:nvSpPr>
        <p:spPr/>
        <p:txBody>
          <a:bodyPr/>
          <a:lstStyle/>
          <a:p>
            <a:r>
              <a:rPr lang="en-US" dirty="0"/>
              <a:t>7. </a:t>
            </a:r>
            <a:r>
              <a:rPr lang="en-BD" dirty="0"/>
              <a:t>References</a:t>
            </a:r>
          </a:p>
        </p:txBody>
      </p:sp>
      <p:sp>
        <p:nvSpPr>
          <p:cNvPr id="3" name="Content Placeholder 2">
            <a:extLst>
              <a:ext uri="{FF2B5EF4-FFF2-40B4-BE49-F238E27FC236}">
                <a16:creationId xmlns:a16="http://schemas.microsoft.com/office/drawing/2014/main" id="{99A9824A-37CE-5047-8E24-58FA9D659E94}"/>
              </a:ext>
            </a:extLst>
          </p:cNvPr>
          <p:cNvSpPr>
            <a:spLocks noGrp="1"/>
          </p:cNvSpPr>
          <p:nvPr>
            <p:ph idx="1"/>
          </p:nvPr>
        </p:nvSpPr>
        <p:spPr/>
        <p:txBody>
          <a:bodyPr/>
          <a:lstStyle/>
          <a:p>
            <a:endParaRPr lang="en-BD" dirty="0"/>
          </a:p>
        </p:txBody>
      </p:sp>
      <p:sp>
        <p:nvSpPr>
          <p:cNvPr id="4" name="Date Placeholder 3">
            <a:extLst>
              <a:ext uri="{FF2B5EF4-FFF2-40B4-BE49-F238E27FC236}">
                <a16:creationId xmlns:a16="http://schemas.microsoft.com/office/drawing/2014/main" id="{0DC25CA0-776A-F245-A1EB-5693AB3E5DE2}"/>
              </a:ext>
            </a:extLst>
          </p:cNvPr>
          <p:cNvSpPr>
            <a:spLocks noGrp="1"/>
          </p:cNvSpPr>
          <p:nvPr>
            <p:ph type="dt" sz="half" idx="10"/>
          </p:nvPr>
        </p:nvSpPr>
        <p:spPr>
          <a:xfrm>
            <a:off x="432485" y="6501637"/>
            <a:ext cx="3909769" cy="356363"/>
          </a:xfrm>
        </p:spPr>
        <p:txBody>
          <a:bodyPr/>
          <a:lstStyle/>
          <a:p>
            <a:r>
              <a:rPr lang="en-US" dirty="0"/>
              <a:t>EEE 416 (2022) – Final Project Group A.XY</a:t>
            </a:r>
            <a:endParaRPr lang="en-BD" dirty="0"/>
          </a:p>
        </p:txBody>
      </p:sp>
      <p:sp>
        <p:nvSpPr>
          <p:cNvPr id="6" name="Slide Number Placeholder 5">
            <a:extLst>
              <a:ext uri="{FF2B5EF4-FFF2-40B4-BE49-F238E27FC236}">
                <a16:creationId xmlns:a16="http://schemas.microsoft.com/office/drawing/2014/main" id="{D3D3A405-BAC8-CE44-AF2C-14F0689908F8}"/>
              </a:ext>
            </a:extLst>
          </p:cNvPr>
          <p:cNvSpPr>
            <a:spLocks noGrp="1"/>
          </p:cNvSpPr>
          <p:nvPr>
            <p:ph type="sldNum" sz="quarter" idx="12"/>
          </p:nvPr>
        </p:nvSpPr>
        <p:spPr>
          <a:xfrm>
            <a:off x="11410950" y="6501638"/>
            <a:ext cx="521970" cy="308530"/>
          </a:xfrm>
        </p:spPr>
        <p:txBody>
          <a:bodyPr/>
          <a:lstStyle/>
          <a:p>
            <a:fld id="{E9C29D53-9981-884B-B5B6-B5743DF81FD1}" type="slidenum">
              <a:rPr lang="en-BD" smtClean="0"/>
              <a:t>42</a:t>
            </a:fld>
            <a:endParaRPr lang="en-BD"/>
          </a:p>
        </p:txBody>
      </p:sp>
      <p:sp>
        <p:nvSpPr>
          <p:cNvPr id="5" name="Footer Placeholder 4">
            <a:extLst>
              <a:ext uri="{FF2B5EF4-FFF2-40B4-BE49-F238E27FC236}">
                <a16:creationId xmlns:a16="http://schemas.microsoft.com/office/drawing/2014/main" id="{1C879CCC-2513-EADF-D5E3-66E952D336B4}"/>
              </a:ext>
            </a:extLst>
          </p:cNvPr>
          <p:cNvSpPr>
            <a:spLocks noGrp="1"/>
          </p:cNvSpPr>
          <p:nvPr>
            <p:ph type="ftr" sz="quarter" idx="11"/>
          </p:nvPr>
        </p:nvSpPr>
        <p:spPr/>
        <p:txBody>
          <a:bodyPr/>
          <a:lstStyle/>
          <a:p>
            <a:pPr algn="ctr"/>
            <a:r>
              <a:rPr lang="en-BD"/>
              <a:t>Title of the Project</a:t>
            </a:r>
            <a:endParaRPr lang="en-BD" dirty="0"/>
          </a:p>
        </p:txBody>
      </p:sp>
      <p:sp>
        <p:nvSpPr>
          <p:cNvPr id="7" name="TextBox 6">
            <a:extLst>
              <a:ext uri="{FF2B5EF4-FFF2-40B4-BE49-F238E27FC236}">
                <a16:creationId xmlns:a16="http://schemas.microsoft.com/office/drawing/2014/main" id="{082AC141-FFE5-3761-9276-1F661A0E6FB9}"/>
              </a:ext>
            </a:extLst>
          </p:cNvPr>
          <p:cNvSpPr txBox="1"/>
          <p:nvPr/>
        </p:nvSpPr>
        <p:spPr>
          <a:xfrm>
            <a:off x="9459470" y="6470825"/>
            <a:ext cx="2212465" cy="369332"/>
          </a:xfrm>
          <a:prstGeom prst="rect">
            <a:avLst/>
          </a:prstGeom>
          <a:noFill/>
        </p:spPr>
        <p:txBody>
          <a:bodyPr wrap="none" rtlCol="0">
            <a:spAutoFit/>
          </a:bodyPr>
          <a:lstStyle/>
          <a:p>
            <a:r>
              <a:rPr lang="en-US" i="1" dirty="0">
                <a:solidFill>
                  <a:srgbClr val="FFFF00"/>
                </a:solidFill>
                <a:latin typeface="Arial Narrow" panose="020B0606020202030204" pitchFamily="34" charset="0"/>
              </a:rPr>
              <a:t>Presented by: 1706XXX</a:t>
            </a:r>
            <a:endParaRPr lang="en-GB" i="1" dirty="0">
              <a:solidFill>
                <a:srgbClr val="FFFF00"/>
              </a:solidFill>
              <a:latin typeface="Arial Narrow" panose="020B0606020202030204" pitchFamily="34" charset="0"/>
            </a:endParaRPr>
          </a:p>
        </p:txBody>
      </p:sp>
    </p:spTree>
    <p:extLst>
      <p:ext uri="{BB962C8B-B14F-4D97-AF65-F5344CB8AC3E}">
        <p14:creationId xmlns:p14="http://schemas.microsoft.com/office/powerpoint/2010/main" val="300555476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9A9824A-37CE-5047-8E24-58FA9D659E94}"/>
              </a:ext>
            </a:extLst>
          </p:cNvPr>
          <p:cNvSpPr>
            <a:spLocks noGrp="1"/>
          </p:cNvSpPr>
          <p:nvPr>
            <p:ph idx="1"/>
          </p:nvPr>
        </p:nvSpPr>
        <p:spPr>
          <a:xfrm>
            <a:off x="1066800" y="2126996"/>
            <a:ext cx="10058400" cy="2017776"/>
          </a:xfrm>
        </p:spPr>
        <p:txBody>
          <a:bodyPr>
            <a:normAutofit/>
          </a:bodyPr>
          <a:lstStyle/>
          <a:p>
            <a:pPr marL="0" indent="0" algn="ctr">
              <a:buNone/>
            </a:pPr>
            <a:r>
              <a:rPr lang="en-US" sz="4400" dirty="0"/>
              <a:t>THANK YOU</a:t>
            </a:r>
            <a:endParaRPr lang="en-BD" sz="4400" dirty="0"/>
          </a:p>
        </p:txBody>
      </p:sp>
      <p:sp>
        <p:nvSpPr>
          <p:cNvPr id="4" name="Date Placeholder 3">
            <a:extLst>
              <a:ext uri="{FF2B5EF4-FFF2-40B4-BE49-F238E27FC236}">
                <a16:creationId xmlns:a16="http://schemas.microsoft.com/office/drawing/2014/main" id="{0DC25CA0-776A-F245-A1EB-5693AB3E5DE2}"/>
              </a:ext>
            </a:extLst>
          </p:cNvPr>
          <p:cNvSpPr>
            <a:spLocks noGrp="1"/>
          </p:cNvSpPr>
          <p:nvPr>
            <p:ph type="dt" sz="half" idx="10"/>
          </p:nvPr>
        </p:nvSpPr>
        <p:spPr>
          <a:xfrm>
            <a:off x="432485" y="6501637"/>
            <a:ext cx="3909769" cy="356363"/>
          </a:xfrm>
        </p:spPr>
        <p:txBody>
          <a:bodyPr/>
          <a:lstStyle/>
          <a:p>
            <a:r>
              <a:rPr lang="en-US" dirty="0"/>
              <a:t>EEE 416 (2022) – Final Project Group A.XY</a:t>
            </a:r>
            <a:endParaRPr lang="en-BD" dirty="0"/>
          </a:p>
        </p:txBody>
      </p:sp>
      <p:sp>
        <p:nvSpPr>
          <p:cNvPr id="6" name="Slide Number Placeholder 5">
            <a:extLst>
              <a:ext uri="{FF2B5EF4-FFF2-40B4-BE49-F238E27FC236}">
                <a16:creationId xmlns:a16="http://schemas.microsoft.com/office/drawing/2014/main" id="{D3D3A405-BAC8-CE44-AF2C-14F0689908F8}"/>
              </a:ext>
            </a:extLst>
          </p:cNvPr>
          <p:cNvSpPr>
            <a:spLocks noGrp="1"/>
          </p:cNvSpPr>
          <p:nvPr>
            <p:ph type="sldNum" sz="quarter" idx="12"/>
          </p:nvPr>
        </p:nvSpPr>
        <p:spPr>
          <a:xfrm>
            <a:off x="11410950" y="6501638"/>
            <a:ext cx="521970" cy="308530"/>
          </a:xfrm>
        </p:spPr>
        <p:txBody>
          <a:bodyPr/>
          <a:lstStyle/>
          <a:p>
            <a:fld id="{E9C29D53-9981-884B-B5B6-B5743DF81FD1}" type="slidenum">
              <a:rPr lang="en-BD" smtClean="0"/>
              <a:t>43</a:t>
            </a:fld>
            <a:endParaRPr lang="en-BD"/>
          </a:p>
        </p:txBody>
      </p:sp>
      <p:sp>
        <p:nvSpPr>
          <p:cNvPr id="5" name="Footer Placeholder 4">
            <a:extLst>
              <a:ext uri="{FF2B5EF4-FFF2-40B4-BE49-F238E27FC236}">
                <a16:creationId xmlns:a16="http://schemas.microsoft.com/office/drawing/2014/main" id="{1C879CCC-2513-EADF-D5E3-66E952D336B4}"/>
              </a:ext>
            </a:extLst>
          </p:cNvPr>
          <p:cNvSpPr>
            <a:spLocks noGrp="1"/>
          </p:cNvSpPr>
          <p:nvPr>
            <p:ph type="ftr" sz="quarter" idx="11"/>
          </p:nvPr>
        </p:nvSpPr>
        <p:spPr/>
        <p:txBody>
          <a:bodyPr/>
          <a:lstStyle/>
          <a:p>
            <a:pPr algn="ctr"/>
            <a:r>
              <a:rPr lang="en-BD"/>
              <a:t>Title of the Project</a:t>
            </a:r>
            <a:endParaRPr lang="en-BD" dirty="0"/>
          </a:p>
        </p:txBody>
      </p:sp>
      <p:sp>
        <p:nvSpPr>
          <p:cNvPr id="7" name="TextBox 6">
            <a:extLst>
              <a:ext uri="{FF2B5EF4-FFF2-40B4-BE49-F238E27FC236}">
                <a16:creationId xmlns:a16="http://schemas.microsoft.com/office/drawing/2014/main" id="{082AC141-FFE5-3761-9276-1F661A0E6FB9}"/>
              </a:ext>
            </a:extLst>
          </p:cNvPr>
          <p:cNvSpPr txBox="1"/>
          <p:nvPr/>
        </p:nvSpPr>
        <p:spPr>
          <a:xfrm>
            <a:off x="9459470" y="6470825"/>
            <a:ext cx="2212465" cy="369332"/>
          </a:xfrm>
          <a:prstGeom prst="rect">
            <a:avLst/>
          </a:prstGeom>
          <a:noFill/>
        </p:spPr>
        <p:txBody>
          <a:bodyPr wrap="none" rtlCol="0">
            <a:spAutoFit/>
          </a:bodyPr>
          <a:lstStyle/>
          <a:p>
            <a:r>
              <a:rPr lang="en-US" i="1" dirty="0">
                <a:solidFill>
                  <a:srgbClr val="FFFF00"/>
                </a:solidFill>
                <a:latin typeface="Arial Narrow" panose="020B0606020202030204" pitchFamily="34" charset="0"/>
              </a:rPr>
              <a:t>Presented by: 1706XXX</a:t>
            </a:r>
            <a:endParaRPr lang="en-GB" i="1" dirty="0">
              <a:solidFill>
                <a:srgbClr val="FFFF00"/>
              </a:solidFill>
              <a:latin typeface="Arial Narrow" panose="020B0606020202030204" pitchFamily="34" charset="0"/>
            </a:endParaRPr>
          </a:p>
        </p:txBody>
      </p:sp>
    </p:spTree>
    <p:extLst>
      <p:ext uri="{BB962C8B-B14F-4D97-AF65-F5344CB8AC3E}">
        <p14:creationId xmlns:p14="http://schemas.microsoft.com/office/powerpoint/2010/main" val="17727905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9019EF6-C9F9-8E4B-90AC-5D229CB1168A}"/>
              </a:ext>
            </a:extLst>
          </p:cNvPr>
          <p:cNvSpPr>
            <a:spLocks noGrp="1"/>
          </p:cNvSpPr>
          <p:nvPr>
            <p:ph type="title"/>
          </p:nvPr>
        </p:nvSpPr>
        <p:spPr/>
        <p:txBody>
          <a:bodyPr>
            <a:normAutofit/>
          </a:bodyPr>
          <a:lstStyle/>
          <a:p>
            <a:r>
              <a:rPr lang="en-US" sz="3600" dirty="0">
                <a:solidFill>
                  <a:srgbClr val="C00000"/>
                </a:solidFill>
              </a:rPr>
              <a:t>2. Introduction</a:t>
            </a:r>
            <a:endParaRPr lang="en-BD" sz="3600" dirty="0">
              <a:solidFill>
                <a:srgbClr val="C00000"/>
              </a:solidFill>
            </a:endParaRPr>
          </a:p>
        </p:txBody>
      </p:sp>
      <p:sp>
        <p:nvSpPr>
          <p:cNvPr id="6" name="Date Placeholder 5">
            <a:extLst>
              <a:ext uri="{FF2B5EF4-FFF2-40B4-BE49-F238E27FC236}">
                <a16:creationId xmlns:a16="http://schemas.microsoft.com/office/drawing/2014/main" id="{C29DA07C-0ED1-CC41-B09A-5D684746D66D}"/>
              </a:ext>
            </a:extLst>
          </p:cNvPr>
          <p:cNvSpPr>
            <a:spLocks noGrp="1"/>
          </p:cNvSpPr>
          <p:nvPr>
            <p:ph type="dt" sz="half" idx="10"/>
          </p:nvPr>
        </p:nvSpPr>
        <p:spPr>
          <a:xfrm>
            <a:off x="432486" y="6501637"/>
            <a:ext cx="4668100" cy="356363"/>
          </a:xfrm>
        </p:spPr>
        <p:txBody>
          <a:bodyPr/>
          <a:lstStyle/>
          <a:p>
            <a:r>
              <a:rPr lang="en-US"/>
              <a:t>EEE 416 (2022) – Final Project Group A.XY</a:t>
            </a:r>
            <a:endParaRPr lang="en-BD" dirty="0"/>
          </a:p>
        </p:txBody>
      </p:sp>
      <p:sp>
        <p:nvSpPr>
          <p:cNvPr id="7" name="Footer Placeholder 6">
            <a:extLst>
              <a:ext uri="{FF2B5EF4-FFF2-40B4-BE49-F238E27FC236}">
                <a16:creationId xmlns:a16="http://schemas.microsoft.com/office/drawing/2014/main" id="{E62B1C3D-B08D-D14D-A3BD-DCF2567AB884}"/>
              </a:ext>
            </a:extLst>
          </p:cNvPr>
          <p:cNvSpPr>
            <a:spLocks noGrp="1"/>
          </p:cNvSpPr>
          <p:nvPr>
            <p:ph type="ftr" sz="quarter" idx="11"/>
          </p:nvPr>
        </p:nvSpPr>
        <p:spPr>
          <a:xfrm>
            <a:off x="5100586" y="6482588"/>
            <a:ext cx="6310364" cy="375412"/>
          </a:xfrm>
        </p:spPr>
        <p:txBody>
          <a:bodyPr/>
          <a:lstStyle/>
          <a:p>
            <a:r>
              <a:rPr lang="en-BD" dirty="0"/>
              <a:t>Title of the Project</a:t>
            </a:r>
          </a:p>
        </p:txBody>
      </p:sp>
      <p:sp>
        <p:nvSpPr>
          <p:cNvPr id="8" name="Slide Number Placeholder 7">
            <a:extLst>
              <a:ext uri="{FF2B5EF4-FFF2-40B4-BE49-F238E27FC236}">
                <a16:creationId xmlns:a16="http://schemas.microsoft.com/office/drawing/2014/main" id="{242F02E1-6859-4149-9453-07F6EB308C46}"/>
              </a:ext>
            </a:extLst>
          </p:cNvPr>
          <p:cNvSpPr>
            <a:spLocks noGrp="1"/>
          </p:cNvSpPr>
          <p:nvPr>
            <p:ph type="sldNum" sz="quarter" idx="12"/>
          </p:nvPr>
        </p:nvSpPr>
        <p:spPr>
          <a:xfrm>
            <a:off x="11410950" y="6501638"/>
            <a:ext cx="521970" cy="308530"/>
          </a:xfrm>
        </p:spPr>
        <p:txBody>
          <a:bodyPr/>
          <a:lstStyle/>
          <a:p>
            <a:fld id="{E9C29D53-9981-884B-B5B6-B5743DF81FD1}" type="slidenum">
              <a:rPr lang="en-BD" smtClean="0"/>
              <a:t>5</a:t>
            </a:fld>
            <a:endParaRPr lang="en-BD"/>
          </a:p>
        </p:txBody>
      </p:sp>
      <p:sp>
        <p:nvSpPr>
          <p:cNvPr id="10" name="TextBox 9">
            <a:extLst>
              <a:ext uri="{FF2B5EF4-FFF2-40B4-BE49-F238E27FC236}">
                <a16:creationId xmlns:a16="http://schemas.microsoft.com/office/drawing/2014/main" id="{FB4113EF-FC58-6A2C-48BE-FBF99C4B1ED7}"/>
              </a:ext>
            </a:extLst>
          </p:cNvPr>
          <p:cNvSpPr txBox="1"/>
          <p:nvPr/>
        </p:nvSpPr>
        <p:spPr>
          <a:xfrm>
            <a:off x="9459470" y="6470825"/>
            <a:ext cx="2212465" cy="369332"/>
          </a:xfrm>
          <a:prstGeom prst="rect">
            <a:avLst/>
          </a:prstGeom>
          <a:noFill/>
        </p:spPr>
        <p:txBody>
          <a:bodyPr wrap="none" rtlCol="0">
            <a:spAutoFit/>
          </a:bodyPr>
          <a:lstStyle/>
          <a:p>
            <a:r>
              <a:rPr lang="en-US" i="1" dirty="0">
                <a:solidFill>
                  <a:srgbClr val="FFFF00"/>
                </a:solidFill>
                <a:latin typeface="Arial Narrow" panose="020B0606020202030204" pitchFamily="34" charset="0"/>
              </a:rPr>
              <a:t>Presented by: 1706XXX</a:t>
            </a:r>
            <a:endParaRPr lang="en-GB" i="1" dirty="0">
              <a:solidFill>
                <a:srgbClr val="FFFF00"/>
              </a:solidFill>
              <a:latin typeface="Arial Narrow" panose="020B0606020202030204" pitchFamily="34" charset="0"/>
            </a:endParaRPr>
          </a:p>
        </p:txBody>
      </p:sp>
      <p:sp>
        <p:nvSpPr>
          <p:cNvPr id="2" name="Google Shape;67;p8">
            <a:extLst>
              <a:ext uri="{FF2B5EF4-FFF2-40B4-BE49-F238E27FC236}">
                <a16:creationId xmlns:a16="http://schemas.microsoft.com/office/drawing/2014/main" id="{98C507E9-DFA3-0BEA-1B0A-A7DD4FF50F2E}"/>
              </a:ext>
            </a:extLst>
          </p:cNvPr>
          <p:cNvSpPr txBox="1"/>
          <p:nvPr/>
        </p:nvSpPr>
        <p:spPr>
          <a:xfrm>
            <a:off x="513449" y="585215"/>
            <a:ext cx="11165100" cy="5589799"/>
          </a:xfrm>
          <a:prstGeom prst="rect">
            <a:avLst/>
          </a:prstGeom>
          <a:noFill/>
          <a:ln>
            <a:noFill/>
          </a:ln>
        </p:spPr>
        <p:txBody>
          <a:bodyPr spcFirstLastPara="1" wrap="square" lIns="91425" tIns="45700" rIns="91425" bIns="45700" anchor="t" anchorCtr="0">
            <a:normAutofit/>
          </a:bodyPr>
          <a:lstStyle/>
          <a:p>
            <a:pPr marL="0" marR="0" lvl="0" indent="0" algn="ctr" rtl="0">
              <a:lnSpc>
                <a:spcPct val="90000"/>
              </a:lnSpc>
              <a:spcBef>
                <a:spcPts val="0"/>
              </a:spcBef>
              <a:spcAft>
                <a:spcPts val="0"/>
              </a:spcAft>
              <a:buNone/>
            </a:pPr>
            <a:endParaRPr lang="en-US" sz="2000" dirty="0">
              <a:solidFill>
                <a:schemeClr val="dk1"/>
              </a:solidFill>
              <a:latin typeface="Calibri"/>
              <a:ea typeface="Calibri"/>
              <a:cs typeface="Calibri"/>
              <a:sym typeface="Calibri"/>
            </a:endParaRPr>
          </a:p>
          <a:p>
            <a:pPr marL="0" marR="0" lvl="0" indent="0" algn="ctr" rtl="0">
              <a:lnSpc>
                <a:spcPct val="90000"/>
              </a:lnSpc>
              <a:spcBef>
                <a:spcPts val="0"/>
              </a:spcBef>
              <a:spcAft>
                <a:spcPts val="0"/>
              </a:spcAft>
              <a:buNone/>
            </a:pPr>
            <a:endParaRPr lang="en-US" sz="2000" b="1" dirty="0">
              <a:solidFill>
                <a:schemeClr val="dk1"/>
              </a:solidFill>
              <a:latin typeface="Calibri"/>
              <a:ea typeface="Calibri"/>
              <a:cs typeface="Calibri"/>
              <a:sym typeface="Calibri"/>
            </a:endParaRPr>
          </a:p>
          <a:p>
            <a:pPr marL="0" marR="0" lvl="0" indent="0" algn="ctr" rtl="0">
              <a:lnSpc>
                <a:spcPct val="90000"/>
              </a:lnSpc>
              <a:spcBef>
                <a:spcPts val="0"/>
              </a:spcBef>
              <a:spcAft>
                <a:spcPts val="0"/>
              </a:spcAft>
              <a:buNone/>
            </a:pPr>
            <a:r>
              <a:rPr lang="en-US" sz="2800" b="1" dirty="0">
                <a:solidFill>
                  <a:schemeClr val="dk1"/>
                </a:solidFill>
                <a:latin typeface="Calibri"/>
                <a:ea typeface="Calibri"/>
                <a:cs typeface="Calibri"/>
                <a:sym typeface="Calibri"/>
              </a:rPr>
              <a:t>Proposed Solution</a:t>
            </a:r>
          </a:p>
          <a:p>
            <a:pPr marL="0" marR="0" lvl="0" indent="0" algn="ctr" rtl="0">
              <a:lnSpc>
                <a:spcPct val="90000"/>
              </a:lnSpc>
              <a:spcBef>
                <a:spcPts val="0"/>
              </a:spcBef>
              <a:spcAft>
                <a:spcPts val="0"/>
              </a:spcAft>
              <a:buNone/>
            </a:pPr>
            <a:endParaRPr lang="en-US" sz="2800" b="1" dirty="0">
              <a:solidFill>
                <a:schemeClr val="dk1"/>
              </a:solidFill>
              <a:latin typeface="Calibri"/>
              <a:ea typeface="Calibri"/>
              <a:cs typeface="Calibri"/>
              <a:sym typeface="Calibri"/>
            </a:endParaRPr>
          </a:p>
          <a:p>
            <a:pPr marL="0" marR="0" lvl="0" indent="127000" algn="l" rtl="0">
              <a:lnSpc>
                <a:spcPct val="90000"/>
              </a:lnSpc>
              <a:spcBef>
                <a:spcPts val="600"/>
              </a:spcBef>
              <a:spcAft>
                <a:spcPts val="0"/>
              </a:spcAft>
              <a:buClr>
                <a:schemeClr val="dk1"/>
              </a:buClr>
              <a:buSzPts val="2000"/>
              <a:buFont typeface="Arial"/>
              <a:buNone/>
            </a:pPr>
            <a:r>
              <a:rPr lang="en-US" sz="1800" dirty="0">
                <a:effectLst/>
                <a:latin typeface="Calibri" panose="020F0502020204030204" pitchFamily="34" charset="0"/>
                <a:ea typeface="Calibri" panose="020F0502020204030204" pitchFamily="34" charset="0"/>
                <a:cs typeface="Times New Roman" panose="02020603050405020304" pitchFamily="18" charset="0"/>
              </a:rPr>
              <a:t>Automated self-service machines or Vending machines, that can dispense various products, typically snacks, beverages, or other small items can be a solution corresponding the issue stated.</a:t>
            </a:r>
          </a:p>
          <a:p>
            <a:pPr marL="0" marR="0" lvl="0" indent="127000" algn="l" rtl="0">
              <a:lnSpc>
                <a:spcPct val="90000"/>
              </a:lnSpc>
              <a:spcBef>
                <a:spcPts val="600"/>
              </a:spcBef>
              <a:spcAft>
                <a:spcPts val="0"/>
              </a:spcAft>
              <a:buClr>
                <a:schemeClr val="dk1"/>
              </a:buClr>
              <a:buSzPts val="2000"/>
              <a:buFont typeface="Arial"/>
              <a:buNone/>
            </a:pPr>
            <a:endParaRPr lang="en-US" sz="2000" b="0" i="0" u="none" strike="noStrike" cap="none" dirty="0">
              <a:solidFill>
                <a:schemeClr val="dk1"/>
              </a:solidFill>
              <a:latin typeface="Calibri"/>
              <a:ea typeface="Calibri"/>
              <a:cs typeface="Calibri"/>
              <a:sym typeface="Calibri"/>
            </a:endParaRPr>
          </a:p>
        </p:txBody>
      </p:sp>
      <p:grpSp>
        <p:nvGrpSpPr>
          <p:cNvPr id="3" name="Group 2">
            <a:extLst>
              <a:ext uri="{FF2B5EF4-FFF2-40B4-BE49-F238E27FC236}">
                <a16:creationId xmlns:a16="http://schemas.microsoft.com/office/drawing/2014/main" id="{CBB15B17-3333-97D8-0289-A3A77F6C6960}"/>
              </a:ext>
            </a:extLst>
          </p:cNvPr>
          <p:cNvGrpSpPr/>
          <p:nvPr/>
        </p:nvGrpSpPr>
        <p:grpSpPr>
          <a:xfrm>
            <a:off x="310896" y="2657108"/>
            <a:ext cx="11781020" cy="3741178"/>
            <a:chOff x="558799" y="2864504"/>
            <a:chExt cx="11361351" cy="3762396"/>
          </a:xfrm>
        </p:grpSpPr>
        <p:graphicFrame>
          <p:nvGraphicFramePr>
            <p:cNvPr id="5" name="Diagram 4">
              <a:extLst>
                <a:ext uri="{FF2B5EF4-FFF2-40B4-BE49-F238E27FC236}">
                  <a16:creationId xmlns:a16="http://schemas.microsoft.com/office/drawing/2014/main" id="{0D4DC1B8-68C6-1060-6E3C-AA78C18FDE41}"/>
                </a:ext>
              </a:extLst>
            </p:cNvPr>
            <p:cNvGraphicFramePr/>
            <p:nvPr>
              <p:extLst>
                <p:ext uri="{D42A27DB-BD31-4B8C-83A1-F6EECF244321}">
                  <p14:modId xmlns:p14="http://schemas.microsoft.com/office/powerpoint/2010/main" val="2599526639"/>
                </p:ext>
              </p:extLst>
            </p:nvPr>
          </p:nvGraphicFramePr>
          <p:xfrm>
            <a:off x="558799" y="2910518"/>
            <a:ext cx="11361351" cy="371638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2" name="TextBox 11">
              <a:extLst>
                <a:ext uri="{FF2B5EF4-FFF2-40B4-BE49-F238E27FC236}">
                  <a16:creationId xmlns:a16="http://schemas.microsoft.com/office/drawing/2014/main" id="{70CD1173-CC8D-29E0-D7B8-06BFD26D8F12}"/>
                </a:ext>
              </a:extLst>
            </p:cNvPr>
            <p:cNvSpPr txBox="1"/>
            <p:nvPr/>
          </p:nvSpPr>
          <p:spPr>
            <a:xfrm>
              <a:off x="4309500" y="2864504"/>
              <a:ext cx="3512500" cy="338554"/>
            </a:xfrm>
            <a:prstGeom prst="rect">
              <a:avLst/>
            </a:prstGeom>
            <a:noFill/>
          </p:spPr>
          <p:txBody>
            <a:bodyPr wrap="none" rtlCol="0">
              <a:spAutoFit/>
            </a:bodyPr>
            <a:lstStyle/>
            <a:p>
              <a:r>
                <a:rPr lang="en-US" sz="1600" b="1" i="1" dirty="0">
                  <a:solidFill>
                    <a:srgbClr val="0070C0"/>
                  </a:solidFill>
                </a:rPr>
                <a:t>Advantages of a Vending Machine</a:t>
              </a:r>
            </a:p>
          </p:txBody>
        </p:sp>
      </p:grpSp>
    </p:spTree>
    <p:extLst>
      <p:ext uri="{BB962C8B-B14F-4D97-AF65-F5344CB8AC3E}">
        <p14:creationId xmlns:p14="http://schemas.microsoft.com/office/powerpoint/2010/main" val="29401888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65BEC-A1DF-DB49-B707-F4003CEA7E6C}"/>
              </a:ext>
            </a:extLst>
          </p:cNvPr>
          <p:cNvSpPr>
            <a:spLocks noGrp="1"/>
          </p:cNvSpPr>
          <p:nvPr>
            <p:ph type="title"/>
          </p:nvPr>
        </p:nvSpPr>
        <p:spPr/>
        <p:txBody>
          <a:bodyPr>
            <a:normAutofit/>
          </a:bodyPr>
          <a:lstStyle/>
          <a:p>
            <a:r>
              <a:rPr lang="en-US" sz="3600" dirty="0">
                <a:solidFill>
                  <a:srgbClr val="C00000"/>
                </a:solidFill>
              </a:rPr>
              <a:t>3.1 Design: </a:t>
            </a:r>
            <a:r>
              <a:rPr lang="en-BD" sz="3600" dirty="0">
                <a:solidFill>
                  <a:srgbClr val="C00000"/>
                </a:solidFill>
              </a:rPr>
              <a:t>Methods</a:t>
            </a:r>
          </a:p>
        </p:txBody>
      </p:sp>
      <p:sp>
        <p:nvSpPr>
          <p:cNvPr id="6" name="Slide Number Placeholder 5">
            <a:extLst>
              <a:ext uri="{FF2B5EF4-FFF2-40B4-BE49-F238E27FC236}">
                <a16:creationId xmlns:a16="http://schemas.microsoft.com/office/drawing/2014/main" id="{2F4FAFD4-E2E1-B948-84C7-28DD8B57FCDC}"/>
              </a:ext>
            </a:extLst>
          </p:cNvPr>
          <p:cNvSpPr>
            <a:spLocks noGrp="1"/>
          </p:cNvSpPr>
          <p:nvPr>
            <p:ph type="sldNum" sz="quarter" idx="12"/>
          </p:nvPr>
        </p:nvSpPr>
        <p:spPr>
          <a:xfrm>
            <a:off x="11410950" y="6501638"/>
            <a:ext cx="521970" cy="308530"/>
          </a:xfrm>
        </p:spPr>
        <p:txBody>
          <a:bodyPr/>
          <a:lstStyle/>
          <a:p>
            <a:fld id="{E9C29D53-9981-884B-B5B6-B5743DF81FD1}" type="slidenum">
              <a:rPr lang="en-BD" smtClean="0"/>
              <a:t>6</a:t>
            </a:fld>
            <a:endParaRPr lang="en-BD"/>
          </a:p>
        </p:txBody>
      </p:sp>
      <p:sp>
        <p:nvSpPr>
          <p:cNvPr id="7" name="Date Placeholder 5">
            <a:extLst>
              <a:ext uri="{FF2B5EF4-FFF2-40B4-BE49-F238E27FC236}">
                <a16:creationId xmlns:a16="http://schemas.microsoft.com/office/drawing/2014/main" id="{BFD6422F-12DA-8A45-9AF9-8BFCA12E4A83}"/>
              </a:ext>
            </a:extLst>
          </p:cNvPr>
          <p:cNvSpPr>
            <a:spLocks noGrp="1"/>
          </p:cNvSpPr>
          <p:nvPr>
            <p:ph type="dt" sz="half" idx="10"/>
          </p:nvPr>
        </p:nvSpPr>
        <p:spPr>
          <a:xfrm>
            <a:off x="432486" y="6501637"/>
            <a:ext cx="4825314" cy="375412"/>
          </a:xfrm>
        </p:spPr>
        <p:txBody>
          <a:bodyPr/>
          <a:lstStyle/>
          <a:p>
            <a:r>
              <a:rPr lang="en-US"/>
              <a:t>EEE 416 (2022) – Final Project Group A.XY</a:t>
            </a:r>
            <a:endParaRPr lang="en-BD" dirty="0"/>
          </a:p>
        </p:txBody>
      </p:sp>
      <p:sp>
        <p:nvSpPr>
          <p:cNvPr id="8" name="Footer Placeholder 6">
            <a:extLst>
              <a:ext uri="{FF2B5EF4-FFF2-40B4-BE49-F238E27FC236}">
                <a16:creationId xmlns:a16="http://schemas.microsoft.com/office/drawing/2014/main" id="{82DF7523-28E5-1646-96D1-1E49DDA95275}"/>
              </a:ext>
            </a:extLst>
          </p:cNvPr>
          <p:cNvSpPr>
            <a:spLocks noGrp="1"/>
          </p:cNvSpPr>
          <p:nvPr>
            <p:ph type="ftr" sz="quarter" idx="11"/>
          </p:nvPr>
        </p:nvSpPr>
        <p:spPr>
          <a:xfrm>
            <a:off x="5257800" y="6482588"/>
            <a:ext cx="6153150" cy="375412"/>
          </a:xfrm>
        </p:spPr>
        <p:txBody>
          <a:bodyPr/>
          <a:lstStyle/>
          <a:p>
            <a:r>
              <a:rPr lang="en-BD" dirty="0"/>
              <a:t>Title of the Project</a:t>
            </a:r>
          </a:p>
        </p:txBody>
      </p:sp>
      <p:sp>
        <p:nvSpPr>
          <p:cNvPr id="9" name="TextBox 8">
            <a:extLst>
              <a:ext uri="{FF2B5EF4-FFF2-40B4-BE49-F238E27FC236}">
                <a16:creationId xmlns:a16="http://schemas.microsoft.com/office/drawing/2014/main" id="{F8D98CFC-581F-2C4F-57A4-5892CF555A9A}"/>
              </a:ext>
            </a:extLst>
          </p:cNvPr>
          <p:cNvSpPr txBox="1"/>
          <p:nvPr/>
        </p:nvSpPr>
        <p:spPr>
          <a:xfrm>
            <a:off x="9459470" y="6470825"/>
            <a:ext cx="2212465" cy="369332"/>
          </a:xfrm>
          <a:prstGeom prst="rect">
            <a:avLst/>
          </a:prstGeom>
          <a:noFill/>
        </p:spPr>
        <p:txBody>
          <a:bodyPr wrap="none" rtlCol="0">
            <a:spAutoFit/>
          </a:bodyPr>
          <a:lstStyle/>
          <a:p>
            <a:r>
              <a:rPr lang="en-US" i="1" dirty="0">
                <a:solidFill>
                  <a:srgbClr val="FFFF00"/>
                </a:solidFill>
                <a:latin typeface="Arial Narrow" panose="020B0606020202030204" pitchFamily="34" charset="0"/>
              </a:rPr>
              <a:t>Presented by: 1706XXX</a:t>
            </a:r>
            <a:endParaRPr lang="en-GB" i="1" dirty="0">
              <a:solidFill>
                <a:srgbClr val="FFFF00"/>
              </a:solidFill>
              <a:latin typeface="Arial Narrow" panose="020B0606020202030204" pitchFamily="34" charset="0"/>
            </a:endParaRPr>
          </a:p>
        </p:txBody>
      </p:sp>
      <p:pic>
        <p:nvPicPr>
          <p:cNvPr id="11" name="Picture 10">
            <a:extLst>
              <a:ext uri="{FF2B5EF4-FFF2-40B4-BE49-F238E27FC236}">
                <a16:creationId xmlns:a16="http://schemas.microsoft.com/office/drawing/2014/main" id="{C61F8902-01EF-B85A-2B42-8F64B360D4C1}"/>
              </a:ext>
            </a:extLst>
          </p:cNvPr>
          <p:cNvPicPr>
            <a:picLocks noChangeAspect="1"/>
          </p:cNvPicPr>
          <p:nvPr/>
        </p:nvPicPr>
        <p:blipFill>
          <a:blip r:embed="rId2"/>
          <a:stretch>
            <a:fillRect/>
          </a:stretch>
        </p:blipFill>
        <p:spPr>
          <a:xfrm>
            <a:off x="3147140" y="2174701"/>
            <a:ext cx="5580708" cy="1821227"/>
          </a:xfrm>
          <a:prstGeom prst="rect">
            <a:avLst/>
          </a:prstGeom>
        </p:spPr>
      </p:pic>
      <p:sp>
        <p:nvSpPr>
          <p:cNvPr id="12" name="Google Shape;67;p8">
            <a:extLst>
              <a:ext uri="{FF2B5EF4-FFF2-40B4-BE49-F238E27FC236}">
                <a16:creationId xmlns:a16="http://schemas.microsoft.com/office/drawing/2014/main" id="{A390433F-3447-66C5-3410-D14DB6928430}"/>
              </a:ext>
            </a:extLst>
          </p:cNvPr>
          <p:cNvSpPr txBox="1"/>
          <p:nvPr/>
        </p:nvSpPr>
        <p:spPr>
          <a:xfrm>
            <a:off x="578498" y="713852"/>
            <a:ext cx="10879494" cy="5239231"/>
          </a:xfrm>
          <a:prstGeom prst="rect">
            <a:avLst/>
          </a:prstGeom>
          <a:noFill/>
          <a:ln>
            <a:noFill/>
          </a:ln>
        </p:spPr>
        <p:txBody>
          <a:bodyPr spcFirstLastPara="1" wrap="square" lIns="91425" tIns="45700" rIns="91425" bIns="45700" anchor="t" anchorCtr="0">
            <a:normAutofit/>
          </a:bodyPr>
          <a:lstStyle/>
          <a:p>
            <a:pPr marL="0" marR="0" lvl="0" indent="0" algn="ctr" rtl="0">
              <a:lnSpc>
                <a:spcPct val="90000"/>
              </a:lnSpc>
              <a:spcBef>
                <a:spcPts val="0"/>
              </a:spcBef>
              <a:spcAft>
                <a:spcPts val="0"/>
              </a:spcAft>
              <a:buNone/>
            </a:pPr>
            <a:endParaRPr lang="en-US" sz="2000" dirty="0">
              <a:solidFill>
                <a:schemeClr val="dk1"/>
              </a:solidFill>
              <a:latin typeface="Calibri"/>
              <a:ea typeface="Calibri"/>
              <a:cs typeface="Calibri"/>
              <a:sym typeface="Calibri"/>
            </a:endParaRPr>
          </a:p>
          <a:p>
            <a:pPr marL="0" marR="0" lvl="0" indent="0" algn="ctr" rtl="0">
              <a:lnSpc>
                <a:spcPct val="90000"/>
              </a:lnSpc>
              <a:spcBef>
                <a:spcPts val="0"/>
              </a:spcBef>
              <a:spcAft>
                <a:spcPts val="0"/>
              </a:spcAft>
              <a:buNone/>
            </a:pPr>
            <a:endParaRPr lang="en-US" sz="2000" b="1" dirty="0">
              <a:solidFill>
                <a:schemeClr val="dk1"/>
              </a:solidFill>
              <a:latin typeface="Calibri"/>
              <a:ea typeface="Calibri"/>
              <a:cs typeface="Calibri"/>
              <a:sym typeface="Calibri"/>
            </a:endParaRPr>
          </a:p>
          <a:p>
            <a:pPr marL="0" marR="0" lvl="0" indent="0" algn="ctr" rtl="0">
              <a:lnSpc>
                <a:spcPct val="90000"/>
              </a:lnSpc>
              <a:spcBef>
                <a:spcPts val="0"/>
              </a:spcBef>
              <a:spcAft>
                <a:spcPts val="0"/>
              </a:spcAft>
              <a:buNone/>
            </a:pPr>
            <a:r>
              <a:rPr lang="en-US" sz="2800" b="1" dirty="0">
                <a:solidFill>
                  <a:schemeClr val="dk1"/>
                </a:solidFill>
                <a:latin typeface="Calibri"/>
                <a:ea typeface="Calibri"/>
                <a:cs typeface="Calibri"/>
                <a:sym typeface="Calibri"/>
              </a:rPr>
              <a:t>Theory: Synchronous Sequential Circuits</a:t>
            </a:r>
          </a:p>
          <a:p>
            <a:pPr marL="0" marR="0" lvl="0" indent="0" rtl="0">
              <a:lnSpc>
                <a:spcPct val="90000"/>
              </a:lnSpc>
              <a:spcBef>
                <a:spcPts val="0"/>
              </a:spcBef>
              <a:spcAft>
                <a:spcPts val="0"/>
              </a:spcAft>
              <a:buNone/>
            </a:pPr>
            <a:endParaRPr lang="en-US" sz="2000" dirty="0">
              <a:solidFill>
                <a:schemeClr val="dk1"/>
              </a:solidFill>
              <a:latin typeface="Calibri"/>
              <a:ea typeface="Calibri"/>
              <a:cs typeface="Calibri"/>
              <a:sym typeface="Calibri"/>
            </a:endParaRPr>
          </a:p>
          <a:p>
            <a:pPr marL="0" marR="0" lvl="0" indent="0" rtl="0">
              <a:lnSpc>
                <a:spcPct val="90000"/>
              </a:lnSpc>
              <a:spcBef>
                <a:spcPts val="0"/>
              </a:spcBef>
              <a:spcAft>
                <a:spcPts val="0"/>
              </a:spcAft>
              <a:buNone/>
            </a:pPr>
            <a:endParaRPr lang="en-US" sz="2000" dirty="0">
              <a:solidFill>
                <a:schemeClr val="dk1"/>
              </a:solidFill>
              <a:latin typeface="Calibri"/>
              <a:ea typeface="Calibri"/>
              <a:cs typeface="Calibri"/>
              <a:sym typeface="Calibri"/>
            </a:endParaRPr>
          </a:p>
          <a:p>
            <a:pPr marL="0" marR="0" lvl="0" indent="0" rtl="0">
              <a:lnSpc>
                <a:spcPct val="90000"/>
              </a:lnSpc>
              <a:spcBef>
                <a:spcPts val="0"/>
              </a:spcBef>
              <a:spcAft>
                <a:spcPts val="0"/>
              </a:spcAft>
              <a:buNone/>
            </a:pPr>
            <a:endParaRPr lang="en-US" sz="2000" dirty="0">
              <a:solidFill>
                <a:schemeClr val="dk1"/>
              </a:solidFill>
              <a:latin typeface="Calibri"/>
              <a:ea typeface="Calibri"/>
              <a:cs typeface="Calibri"/>
              <a:sym typeface="Calibri"/>
            </a:endParaRPr>
          </a:p>
          <a:p>
            <a:pPr marL="0" marR="0" lvl="0" indent="0" rtl="0">
              <a:lnSpc>
                <a:spcPct val="90000"/>
              </a:lnSpc>
              <a:spcBef>
                <a:spcPts val="0"/>
              </a:spcBef>
              <a:spcAft>
                <a:spcPts val="0"/>
              </a:spcAft>
              <a:buNone/>
            </a:pPr>
            <a:endParaRPr lang="en-US" sz="2000" dirty="0">
              <a:solidFill>
                <a:schemeClr val="dk1"/>
              </a:solidFill>
              <a:latin typeface="Calibri"/>
              <a:ea typeface="Calibri"/>
              <a:cs typeface="Calibri"/>
              <a:sym typeface="Calibri"/>
            </a:endParaRPr>
          </a:p>
          <a:p>
            <a:pPr marL="0" marR="0" lvl="0" indent="0" rtl="0">
              <a:lnSpc>
                <a:spcPct val="90000"/>
              </a:lnSpc>
              <a:spcBef>
                <a:spcPts val="0"/>
              </a:spcBef>
              <a:spcAft>
                <a:spcPts val="0"/>
              </a:spcAft>
              <a:buNone/>
            </a:pPr>
            <a:endParaRPr lang="en-US" sz="2000" dirty="0">
              <a:solidFill>
                <a:schemeClr val="dk1"/>
              </a:solidFill>
              <a:latin typeface="Calibri"/>
              <a:ea typeface="Calibri"/>
              <a:cs typeface="Calibri"/>
              <a:sym typeface="Calibri"/>
            </a:endParaRPr>
          </a:p>
          <a:p>
            <a:pPr marL="0" marR="0" lvl="0" indent="0" rtl="0">
              <a:lnSpc>
                <a:spcPct val="90000"/>
              </a:lnSpc>
              <a:spcBef>
                <a:spcPts val="0"/>
              </a:spcBef>
              <a:spcAft>
                <a:spcPts val="0"/>
              </a:spcAft>
              <a:buNone/>
            </a:pPr>
            <a:endParaRPr lang="en-US" sz="2000" dirty="0">
              <a:solidFill>
                <a:schemeClr val="dk1"/>
              </a:solidFill>
              <a:latin typeface="Calibri"/>
              <a:ea typeface="Calibri"/>
              <a:cs typeface="Calibri"/>
              <a:sym typeface="Calibri"/>
            </a:endParaRPr>
          </a:p>
          <a:p>
            <a:pPr marL="0" marR="0" lvl="0" indent="0" rtl="0">
              <a:lnSpc>
                <a:spcPct val="90000"/>
              </a:lnSpc>
              <a:spcBef>
                <a:spcPts val="0"/>
              </a:spcBef>
              <a:spcAft>
                <a:spcPts val="0"/>
              </a:spcAft>
              <a:buNone/>
            </a:pPr>
            <a:endParaRPr lang="en-US" sz="2000" dirty="0">
              <a:solidFill>
                <a:schemeClr val="dk1"/>
              </a:solidFill>
              <a:latin typeface="Calibri"/>
              <a:ea typeface="Calibri"/>
              <a:cs typeface="Calibri"/>
              <a:sym typeface="Calibri"/>
            </a:endParaRPr>
          </a:p>
          <a:p>
            <a:pPr marL="0" marR="0" lvl="0" indent="0" rtl="0">
              <a:lnSpc>
                <a:spcPct val="90000"/>
              </a:lnSpc>
              <a:spcBef>
                <a:spcPts val="0"/>
              </a:spcBef>
              <a:spcAft>
                <a:spcPts val="0"/>
              </a:spcAft>
              <a:buNone/>
            </a:pPr>
            <a:endParaRPr lang="en-US" sz="2000" dirty="0">
              <a:solidFill>
                <a:schemeClr val="dk1"/>
              </a:solidFill>
              <a:latin typeface="Calibri"/>
              <a:ea typeface="Calibri"/>
              <a:cs typeface="Calibri"/>
              <a:sym typeface="Calibri"/>
            </a:endParaRPr>
          </a:p>
          <a:p>
            <a:pPr marL="0" marR="0" lvl="0" indent="0" rtl="0">
              <a:lnSpc>
                <a:spcPct val="90000"/>
              </a:lnSpc>
              <a:spcBef>
                <a:spcPts val="0"/>
              </a:spcBef>
              <a:spcAft>
                <a:spcPts val="0"/>
              </a:spcAft>
              <a:buNone/>
            </a:pPr>
            <a:endParaRPr lang="en-US" sz="2000" dirty="0">
              <a:solidFill>
                <a:schemeClr val="dk1"/>
              </a:solidFill>
              <a:latin typeface="Calibri"/>
              <a:ea typeface="Calibri"/>
              <a:cs typeface="Calibri"/>
              <a:sym typeface="Calibri"/>
            </a:endParaRPr>
          </a:p>
          <a:p>
            <a:pPr marL="0" marR="0" lvl="0" indent="0" rtl="0">
              <a:lnSpc>
                <a:spcPct val="90000"/>
              </a:lnSpc>
              <a:spcBef>
                <a:spcPts val="0"/>
              </a:spcBef>
              <a:spcAft>
                <a:spcPts val="0"/>
              </a:spcAft>
              <a:buNone/>
            </a:pPr>
            <a:endParaRPr lang="en-US" sz="2000" dirty="0">
              <a:solidFill>
                <a:schemeClr val="dk1"/>
              </a:solidFill>
              <a:latin typeface="Calibri"/>
              <a:ea typeface="Calibri"/>
              <a:cs typeface="Calibri"/>
              <a:sym typeface="Calibri"/>
            </a:endParaRPr>
          </a:p>
          <a:p>
            <a:pPr marL="0" marR="0" lvl="0" indent="0" rtl="0">
              <a:lnSpc>
                <a:spcPct val="90000"/>
              </a:lnSpc>
              <a:spcBef>
                <a:spcPts val="0"/>
              </a:spcBef>
              <a:spcAft>
                <a:spcPts val="0"/>
              </a:spcAft>
              <a:buNone/>
            </a:pPr>
            <a:endParaRPr lang="en-US" sz="2000" dirty="0">
              <a:solidFill>
                <a:schemeClr val="dk1"/>
              </a:solidFill>
              <a:latin typeface="Calibri"/>
              <a:ea typeface="Calibri"/>
              <a:cs typeface="Calibri"/>
              <a:sym typeface="Calibri"/>
            </a:endParaRPr>
          </a:p>
          <a:p>
            <a:pPr marL="0" marR="0" lvl="0" indent="0" rtl="0">
              <a:lnSpc>
                <a:spcPct val="90000"/>
              </a:lnSpc>
              <a:spcBef>
                <a:spcPts val="0"/>
              </a:spcBef>
              <a:spcAft>
                <a:spcPts val="0"/>
              </a:spcAft>
              <a:buNone/>
            </a:pPr>
            <a:r>
              <a:rPr lang="en-US" sz="2000" dirty="0">
                <a:solidFill>
                  <a:schemeClr val="tx1"/>
                </a:solidFill>
                <a:latin typeface="Calibri"/>
                <a:ea typeface="Calibri"/>
                <a:cs typeface="Calibri"/>
                <a:sym typeface="Calibri"/>
              </a:rPr>
              <a:t>Sequential Circuits (also known as Finite state Machine) are basically a type of circuit in which the output depends on the past behavior as well as the present values of input. When a clock signal is used to control the operation of the system, it can be called as </a:t>
            </a:r>
            <a:r>
              <a:rPr lang="en-US" sz="2000" i="1" dirty="0">
                <a:solidFill>
                  <a:schemeClr val="tx1"/>
                </a:solidFill>
                <a:latin typeface="Calibri"/>
                <a:ea typeface="Calibri"/>
                <a:cs typeface="Calibri"/>
                <a:sym typeface="Calibri"/>
              </a:rPr>
              <a:t>Synchronous Sequential Circuit</a:t>
            </a:r>
            <a:r>
              <a:rPr lang="en-US" sz="2000" dirty="0">
                <a:solidFill>
                  <a:schemeClr val="tx1"/>
                </a:solidFill>
                <a:latin typeface="Calibri"/>
                <a:ea typeface="Calibri"/>
                <a:cs typeface="Calibri"/>
                <a:sym typeface="Calibri"/>
              </a:rPr>
              <a:t>. Synchronous sequential circuits are implemented using combinational logic and one or more flipflops.</a:t>
            </a:r>
            <a:endParaRPr lang="en-US" sz="20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6421757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65BEC-A1DF-DB49-B707-F4003CEA7E6C}"/>
              </a:ext>
            </a:extLst>
          </p:cNvPr>
          <p:cNvSpPr>
            <a:spLocks noGrp="1"/>
          </p:cNvSpPr>
          <p:nvPr>
            <p:ph type="title"/>
          </p:nvPr>
        </p:nvSpPr>
        <p:spPr/>
        <p:txBody>
          <a:bodyPr>
            <a:normAutofit/>
          </a:bodyPr>
          <a:lstStyle/>
          <a:p>
            <a:r>
              <a:rPr lang="en-US" sz="3600" dirty="0">
                <a:solidFill>
                  <a:srgbClr val="C00000"/>
                </a:solidFill>
              </a:rPr>
              <a:t>3.1 Design: </a:t>
            </a:r>
            <a:r>
              <a:rPr lang="en-BD" sz="3600" dirty="0">
                <a:solidFill>
                  <a:srgbClr val="C00000"/>
                </a:solidFill>
              </a:rPr>
              <a:t>Methods</a:t>
            </a:r>
          </a:p>
        </p:txBody>
      </p:sp>
      <p:sp>
        <p:nvSpPr>
          <p:cNvPr id="6" name="Slide Number Placeholder 5">
            <a:extLst>
              <a:ext uri="{FF2B5EF4-FFF2-40B4-BE49-F238E27FC236}">
                <a16:creationId xmlns:a16="http://schemas.microsoft.com/office/drawing/2014/main" id="{2F4FAFD4-E2E1-B948-84C7-28DD8B57FCDC}"/>
              </a:ext>
            </a:extLst>
          </p:cNvPr>
          <p:cNvSpPr>
            <a:spLocks noGrp="1"/>
          </p:cNvSpPr>
          <p:nvPr>
            <p:ph type="sldNum" sz="quarter" idx="12"/>
          </p:nvPr>
        </p:nvSpPr>
        <p:spPr>
          <a:xfrm>
            <a:off x="11410950" y="6501638"/>
            <a:ext cx="521970" cy="308530"/>
          </a:xfrm>
        </p:spPr>
        <p:txBody>
          <a:bodyPr/>
          <a:lstStyle/>
          <a:p>
            <a:fld id="{E9C29D53-9981-884B-B5B6-B5743DF81FD1}" type="slidenum">
              <a:rPr lang="en-BD" smtClean="0"/>
              <a:t>7</a:t>
            </a:fld>
            <a:endParaRPr lang="en-BD"/>
          </a:p>
        </p:txBody>
      </p:sp>
      <p:sp>
        <p:nvSpPr>
          <p:cNvPr id="7" name="Date Placeholder 5">
            <a:extLst>
              <a:ext uri="{FF2B5EF4-FFF2-40B4-BE49-F238E27FC236}">
                <a16:creationId xmlns:a16="http://schemas.microsoft.com/office/drawing/2014/main" id="{BFD6422F-12DA-8A45-9AF9-8BFCA12E4A83}"/>
              </a:ext>
            </a:extLst>
          </p:cNvPr>
          <p:cNvSpPr>
            <a:spLocks noGrp="1"/>
          </p:cNvSpPr>
          <p:nvPr>
            <p:ph type="dt" sz="half" idx="10"/>
          </p:nvPr>
        </p:nvSpPr>
        <p:spPr>
          <a:xfrm>
            <a:off x="432486" y="6501637"/>
            <a:ext cx="4825314" cy="375412"/>
          </a:xfrm>
        </p:spPr>
        <p:txBody>
          <a:bodyPr/>
          <a:lstStyle/>
          <a:p>
            <a:r>
              <a:rPr lang="en-US"/>
              <a:t>EEE 416 (2022) – Final Project Group A.XY</a:t>
            </a:r>
            <a:endParaRPr lang="en-BD" dirty="0"/>
          </a:p>
        </p:txBody>
      </p:sp>
      <p:sp>
        <p:nvSpPr>
          <p:cNvPr id="8" name="Footer Placeholder 6">
            <a:extLst>
              <a:ext uri="{FF2B5EF4-FFF2-40B4-BE49-F238E27FC236}">
                <a16:creationId xmlns:a16="http://schemas.microsoft.com/office/drawing/2014/main" id="{82DF7523-28E5-1646-96D1-1E49DDA95275}"/>
              </a:ext>
            </a:extLst>
          </p:cNvPr>
          <p:cNvSpPr>
            <a:spLocks noGrp="1"/>
          </p:cNvSpPr>
          <p:nvPr>
            <p:ph type="ftr" sz="quarter" idx="11"/>
          </p:nvPr>
        </p:nvSpPr>
        <p:spPr>
          <a:xfrm>
            <a:off x="5257800" y="6482588"/>
            <a:ext cx="6153150" cy="375412"/>
          </a:xfrm>
        </p:spPr>
        <p:txBody>
          <a:bodyPr/>
          <a:lstStyle/>
          <a:p>
            <a:r>
              <a:rPr lang="en-BD" dirty="0"/>
              <a:t>Title of the Project</a:t>
            </a:r>
          </a:p>
        </p:txBody>
      </p:sp>
      <p:sp>
        <p:nvSpPr>
          <p:cNvPr id="9" name="TextBox 8">
            <a:extLst>
              <a:ext uri="{FF2B5EF4-FFF2-40B4-BE49-F238E27FC236}">
                <a16:creationId xmlns:a16="http://schemas.microsoft.com/office/drawing/2014/main" id="{F8D98CFC-581F-2C4F-57A4-5892CF555A9A}"/>
              </a:ext>
            </a:extLst>
          </p:cNvPr>
          <p:cNvSpPr txBox="1"/>
          <p:nvPr/>
        </p:nvSpPr>
        <p:spPr>
          <a:xfrm>
            <a:off x="9459470" y="6470825"/>
            <a:ext cx="2212465" cy="369332"/>
          </a:xfrm>
          <a:prstGeom prst="rect">
            <a:avLst/>
          </a:prstGeom>
          <a:noFill/>
        </p:spPr>
        <p:txBody>
          <a:bodyPr wrap="none" rtlCol="0">
            <a:spAutoFit/>
          </a:bodyPr>
          <a:lstStyle/>
          <a:p>
            <a:r>
              <a:rPr lang="en-US" i="1" dirty="0">
                <a:solidFill>
                  <a:srgbClr val="FFFF00"/>
                </a:solidFill>
                <a:latin typeface="Arial Narrow" panose="020B0606020202030204" pitchFamily="34" charset="0"/>
              </a:rPr>
              <a:t>Presented by: 1706XXX</a:t>
            </a:r>
            <a:endParaRPr lang="en-GB" i="1" dirty="0">
              <a:solidFill>
                <a:srgbClr val="FFFF00"/>
              </a:solidFill>
              <a:latin typeface="Arial Narrow" panose="020B0606020202030204" pitchFamily="34" charset="0"/>
            </a:endParaRPr>
          </a:p>
        </p:txBody>
      </p:sp>
      <p:sp>
        <p:nvSpPr>
          <p:cNvPr id="4" name="Google Shape;67;p8">
            <a:extLst>
              <a:ext uri="{FF2B5EF4-FFF2-40B4-BE49-F238E27FC236}">
                <a16:creationId xmlns:a16="http://schemas.microsoft.com/office/drawing/2014/main" id="{BB4F045F-25BE-B6D3-14F1-B70259580475}"/>
              </a:ext>
            </a:extLst>
          </p:cNvPr>
          <p:cNvSpPr txBox="1"/>
          <p:nvPr/>
        </p:nvSpPr>
        <p:spPr>
          <a:xfrm>
            <a:off x="469552" y="640079"/>
            <a:ext cx="11165100" cy="5191653"/>
          </a:xfrm>
          <a:prstGeom prst="rect">
            <a:avLst/>
          </a:prstGeom>
          <a:noFill/>
          <a:ln>
            <a:noFill/>
          </a:ln>
        </p:spPr>
        <p:txBody>
          <a:bodyPr spcFirstLastPara="1" wrap="square" lIns="91425" tIns="45700" rIns="91425" bIns="45700" anchor="t" anchorCtr="0">
            <a:normAutofit/>
          </a:bodyPr>
          <a:lstStyle/>
          <a:p>
            <a:pPr marL="0" marR="0" lvl="0" indent="0" algn="ctr" rtl="0">
              <a:lnSpc>
                <a:spcPct val="90000"/>
              </a:lnSpc>
              <a:spcBef>
                <a:spcPts val="0"/>
              </a:spcBef>
              <a:spcAft>
                <a:spcPts val="0"/>
              </a:spcAft>
              <a:buNone/>
            </a:pPr>
            <a:endParaRPr lang="en-US" sz="2000" dirty="0">
              <a:solidFill>
                <a:schemeClr val="dk1"/>
              </a:solidFill>
              <a:latin typeface="Calibri"/>
              <a:ea typeface="Calibri"/>
              <a:cs typeface="Calibri"/>
              <a:sym typeface="Calibri"/>
            </a:endParaRPr>
          </a:p>
          <a:p>
            <a:pPr marL="0" marR="0" lvl="0" indent="0" algn="ctr" rtl="0">
              <a:lnSpc>
                <a:spcPct val="90000"/>
              </a:lnSpc>
              <a:spcBef>
                <a:spcPts val="0"/>
              </a:spcBef>
              <a:spcAft>
                <a:spcPts val="0"/>
              </a:spcAft>
              <a:buNone/>
            </a:pPr>
            <a:endParaRPr lang="en-US" sz="2000" b="1" dirty="0">
              <a:solidFill>
                <a:schemeClr val="dk1"/>
              </a:solidFill>
              <a:latin typeface="Calibri"/>
              <a:ea typeface="Calibri"/>
              <a:cs typeface="Calibri"/>
              <a:sym typeface="Calibri"/>
            </a:endParaRPr>
          </a:p>
          <a:p>
            <a:pPr marL="0" marR="0" lvl="0" indent="0" algn="ctr" rtl="0">
              <a:lnSpc>
                <a:spcPct val="90000"/>
              </a:lnSpc>
              <a:spcBef>
                <a:spcPts val="0"/>
              </a:spcBef>
              <a:spcAft>
                <a:spcPts val="0"/>
              </a:spcAft>
              <a:buNone/>
            </a:pPr>
            <a:r>
              <a:rPr lang="en-US" sz="2800" b="1" dirty="0">
                <a:solidFill>
                  <a:schemeClr val="dk1"/>
                </a:solidFill>
                <a:latin typeface="Calibri"/>
                <a:ea typeface="Calibri"/>
                <a:cs typeface="Calibri"/>
                <a:sym typeface="Calibri"/>
              </a:rPr>
              <a:t>Theory: Synchronous Sequential Circuits</a:t>
            </a:r>
          </a:p>
          <a:p>
            <a:pPr marL="0" marR="0" lvl="0" indent="0" rtl="0">
              <a:lnSpc>
                <a:spcPct val="90000"/>
              </a:lnSpc>
              <a:spcBef>
                <a:spcPts val="0"/>
              </a:spcBef>
              <a:spcAft>
                <a:spcPts val="0"/>
              </a:spcAft>
              <a:buNone/>
            </a:pPr>
            <a:endParaRPr lang="en-US" sz="2000" dirty="0">
              <a:solidFill>
                <a:schemeClr val="dk1"/>
              </a:solidFill>
              <a:latin typeface="Calibri"/>
              <a:ea typeface="Calibri"/>
              <a:cs typeface="Calibri"/>
              <a:sym typeface="Calibri"/>
            </a:endParaRPr>
          </a:p>
          <a:p>
            <a:pPr marL="0" marR="0" lvl="0" indent="0" rtl="0">
              <a:lnSpc>
                <a:spcPct val="90000"/>
              </a:lnSpc>
              <a:spcBef>
                <a:spcPts val="0"/>
              </a:spcBef>
              <a:spcAft>
                <a:spcPts val="0"/>
              </a:spcAft>
              <a:buNone/>
            </a:pPr>
            <a:r>
              <a:rPr lang="en-US" sz="2000" dirty="0">
                <a:solidFill>
                  <a:schemeClr val="dk1"/>
                </a:solidFill>
                <a:latin typeface="Calibri"/>
                <a:ea typeface="Calibri"/>
                <a:cs typeface="Calibri"/>
                <a:sym typeface="Calibri"/>
              </a:rPr>
              <a:t>                                                                                              </a:t>
            </a:r>
          </a:p>
          <a:p>
            <a:pPr marL="0" marR="0" lvl="0" indent="0" rtl="0">
              <a:lnSpc>
                <a:spcPct val="90000"/>
              </a:lnSpc>
              <a:spcBef>
                <a:spcPts val="0"/>
              </a:spcBef>
              <a:spcAft>
                <a:spcPts val="0"/>
              </a:spcAft>
              <a:buNone/>
            </a:pPr>
            <a:endParaRPr lang="en-US" sz="2000" dirty="0">
              <a:solidFill>
                <a:schemeClr val="dk1"/>
              </a:solidFill>
              <a:latin typeface="Calibri"/>
              <a:ea typeface="Calibri"/>
              <a:cs typeface="Calibri"/>
              <a:sym typeface="Calibri"/>
            </a:endParaRPr>
          </a:p>
          <a:p>
            <a:pPr marL="0" marR="0" lvl="0" indent="0" rtl="0">
              <a:lnSpc>
                <a:spcPct val="90000"/>
              </a:lnSpc>
              <a:spcBef>
                <a:spcPts val="0"/>
              </a:spcBef>
              <a:spcAft>
                <a:spcPts val="0"/>
              </a:spcAft>
              <a:buNone/>
            </a:pPr>
            <a:endParaRPr lang="en-US" sz="2000" dirty="0">
              <a:solidFill>
                <a:schemeClr val="dk1"/>
              </a:solidFill>
              <a:latin typeface="Calibri"/>
              <a:ea typeface="Calibri"/>
              <a:cs typeface="Calibri"/>
              <a:sym typeface="Calibri"/>
            </a:endParaRPr>
          </a:p>
          <a:p>
            <a:pPr marL="0" marR="0" lvl="0" indent="0" rtl="0">
              <a:lnSpc>
                <a:spcPct val="90000"/>
              </a:lnSpc>
              <a:spcBef>
                <a:spcPts val="0"/>
              </a:spcBef>
              <a:spcAft>
                <a:spcPts val="0"/>
              </a:spcAft>
              <a:buNone/>
            </a:pPr>
            <a:endParaRPr lang="en-US" sz="2000" dirty="0">
              <a:solidFill>
                <a:schemeClr val="dk1"/>
              </a:solidFill>
              <a:latin typeface="Calibri"/>
              <a:ea typeface="Calibri"/>
              <a:cs typeface="Calibri"/>
              <a:sym typeface="Calibri"/>
            </a:endParaRPr>
          </a:p>
          <a:p>
            <a:pPr marL="0" marR="0" lvl="0" indent="0" rtl="0">
              <a:lnSpc>
                <a:spcPct val="90000"/>
              </a:lnSpc>
              <a:spcBef>
                <a:spcPts val="0"/>
              </a:spcBef>
              <a:spcAft>
                <a:spcPts val="0"/>
              </a:spcAft>
              <a:buNone/>
            </a:pPr>
            <a:r>
              <a:rPr lang="en-US" sz="2000" dirty="0">
                <a:solidFill>
                  <a:schemeClr val="dk1"/>
                </a:solidFill>
                <a:latin typeface="Calibri"/>
                <a:ea typeface="Calibri"/>
                <a:cs typeface="Calibri"/>
                <a:sym typeface="Calibri"/>
              </a:rPr>
              <a:t>                                                                                 </a:t>
            </a:r>
          </a:p>
          <a:p>
            <a:pPr marL="0" marR="0" lvl="0" indent="0" rtl="0">
              <a:lnSpc>
                <a:spcPct val="90000"/>
              </a:lnSpc>
              <a:spcBef>
                <a:spcPts val="0"/>
              </a:spcBef>
              <a:spcAft>
                <a:spcPts val="0"/>
              </a:spcAft>
              <a:buNone/>
            </a:pPr>
            <a:r>
              <a:rPr lang="en-US" sz="2000" dirty="0">
                <a:solidFill>
                  <a:schemeClr val="dk1"/>
                </a:solidFill>
                <a:latin typeface="Calibri"/>
                <a:ea typeface="Calibri"/>
                <a:cs typeface="Calibri"/>
                <a:sym typeface="Calibri"/>
              </a:rPr>
              <a:t>                                                                                                     </a:t>
            </a:r>
          </a:p>
        </p:txBody>
      </p:sp>
      <p:pic>
        <p:nvPicPr>
          <p:cNvPr id="5" name="Picture 4">
            <a:extLst>
              <a:ext uri="{FF2B5EF4-FFF2-40B4-BE49-F238E27FC236}">
                <a16:creationId xmlns:a16="http://schemas.microsoft.com/office/drawing/2014/main" id="{2E99A22B-9019-2B62-A2DC-7F08EEFA6717}"/>
              </a:ext>
            </a:extLst>
          </p:cNvPr>
          <p:cNvPicPr>
            <a:picLocks noChangeAspect="1"/>
          </p:cNvPicPr>
          <p:nvPr/>
        </p:nvPicPr>
        <p:blipFill>
          <a:blip r:embed="rId2"/>
          <a:stretch>
            <a:fillRect/>
          </a:stretch>
        </p:blipFill>
        <p:spPr>
          <a:xfrm>
            <a:off x="755780" y="2065648"/>
            <a:ext cx="5458408" cy="3430863"/>
          </a:xfrm>
          <a:prstGeom prst="rect">
            <a:avLst/>
          </a:prstGeom>
        </p:spPr>
      </p:pic>
      <p:sp>
        <p:nvSpPr>
          <p:cNvPr id="10" name="TextBox 9">
            <a:extLst>
              <a:ext uri="{FF2B5EF4-FFF2-40B4-BE49-F238E27FC236}">
                <a16:creationId xmlns:a16="http://schemas.microsoft.com/office/drawing/2014/main" id="{FA579608-86AE-20F4-D53D-FEE34744AD9F}"/>
              </a:ext>
            </a:extLst>
          </p:cNvPr>
          <p:cNvSpPr txBox="1"/>
          <p:nvPr/>
        </p:nvSpPr>
        <p:spPr>
          <a:xfrm>
            <a:off x="6618426" y="1927732"/>
            <a:ext cx="4752479" cy="3286846"/>
          </a:xfrm>
          <a:prstGeom prst="rect">
            <a:avLst/>
          </a:prstGeom>
          <a:noFill/>
          <a:ln w="28575">
            <a:solidFill>
              <a:srgbClr val="002060"/>
            </a:solidFill>
          </a:ln>
        </p:spPr>
        <p:txBody>
          <a:bodyPr wrap="square" rtlCol="0">
            <a:spAutoFit/>
          </a:bodyPr>
          <a:lstStyle/>
          <a:p>
            <a:pPr marL="342900" indent="-342900">
              <a:buFont typeface="Wingdings" panose="05000000000000000000" pitchFamily="2" charset="2"/>
              <a:buChar char="§"/>
            </a:pPr>
            <a:r>
              <a:rPr lang="en-US" sz="2000" dirty="0">
                <a:latin typeface="Calibri" panose="020F0502020204030204" pitchFamily="34" charset="0"/>
                <a:cs typeface="Calibri" panose="020F0502020204030204" pitchFamily="34" charset="0"/>
              </a:rPr>
              <a:t>The values of the flipflops are referred to as the </a:t>
            </a:r>
            <a:r>
              <a:rPr lang="en-US" sz="2000" b="1" i="1" dirty="0">
                <a:latin typeface="Calibri" panose="020F0502020204030204" pitchFamily="34" charset="0"/>
                <a:cs typeface="Calibri" panose="020F0502020204030204" pitchFamily="34" charset="0"/>
              </a:rPr>
              <a:t>‘States’</a:t>
            </a:r>
            <a:r>
              <a:rPr lang="en-US" sz="2000" dirty="0">
                <a:latin typeface="Calibri" panose="020F0502020204030204" pitchFamily="34" charset="0"/>
                <a:cs typeface="Calibri" panose="020F0502020204030204" pitchFamily="34" charset="0"/>
              </a:rPr>
              <a:t>. </a:t>
            </a:r>
          </a:p>
          <a:p>
            <a:pPr marL="342900" indent="-342900">
              <a:buFont typeface="Wingdings" panose="05000000000000000000" pitchFamily="2" charset="2"/>
              <a:buChar char="§"/>
            </a:pPr>
            <a:endParaRPr lang="en-US" sz="2000" dirty="0">
              <a:latin typeface="Calibri" panose="020F0502020204030204" pitchFamily="34" charset="0"/>
              <a:cs typeface="Calibri" panose="020F0502020204030204" pitchFamily="34" charset="0"/>
            </a:endParaRPr>
          </a:p>
          <a:p>
            <a:pPr marL="342900" indent="-342900">
              <a:buFont typeface="Wingdings" panose="05000000000000000000" pitchFamily="2" charset="2"/>
              <a:buChar char="§"/>
            </a:pPr>
            <a:r>
              <a:rPr lang="en-US" sz="2000" dirty="0">
                <a:latin typeface="Calibri" panose="020F0502020204030204" pitchFamily="34" charset="0"/>
                <a:cs typeface="Calibri" panose="020F0502020204030204" pitchFamily="34" charset="0"/>
              </a:rPr>
              <a:t>Under control of the clock signal, the flipflop output changes state as determined by the combinational logic unit.</a:t>
            </a:r>
          </a:p>
          <a:p>
            <a:pPr marL="342900" indent="-342900">
              <a:buFont typeface="Wingdings" panose="05000000000000000000" pitchFamily="2" charset="2"/>
              <a:buChar char="§"/>
            </a:pPr>
            <a:endParaRPr lang="en-US" sz="2000" dirty="0">
              <a:latin typeface="Calibri" panose="020F0502020204030204" pitchFamily="34" charset="0"/>
              <a:cs typeface="Calibri" panose="020F0502020204030204" pitchFamily="34" charset="0"/>
            </a:endParaRPr>
          </a:p>
          <a:p>
            <a:pPr marL="342900" indent="-342900">
              <a:buFont typeface="Wingdings" panose="05000000000000000000" pitchFamily="2" charset="2"/>
              <a:buChar char="§"/>
            </a:pPr>
            <a:r>
              <a:rPr lang="en-US" sz="2000" dirty="0">
                <a:latin typeface="Calibri" panose="020F0502020204030204" pitchFamily="34" charset="0"/>
                <a:cs typeface="Calibri" panose="020F0502020204030204" pitchFamily="34" charset="0"/>
              </a:rPr>
              <a:t>Thus, the circuit moves from one state to another</a:t>
            </a:r>
            <a:endParaRPr lang="en-SG"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6333500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65BEC-A1DF-DB49-B707-F4003CEA7E6C}"/>
              </a:ext>
            </a:extLst>
          </p:cNvPr>
          <p:cNvSpPr>
            <a:spLocks noGrp="1"/>
          </p:cNvSpPr>
          <p:nvPr>
            <p:ph type="title"/>
          </p:nvPr>
        </p:nvSpPr>
        <p:spPr/>
        <p:txBody>
          <a:bodyPr>
            <a:normAutofit/>
          </a:bodyPr>
          <a:lstStyle/>
          <a:p>
            <a:r>
              <a:rPr lang="en-US" sz="3600" dirty="0">
                <a:solidFill>
                  <a:srgbClr val="C00000"/>
                </a:solidFill>
              </a:rPr>
              <a:t>3.1 Design: </a:t>
            </a:r>
            <a:r>
              <a:rPr lang="en-BD" sz="3600" dirty="0">
                <a:solidFill>
                  <a:srgbClr val="C00000"/>
                </a:solidFill>
              </a:rPr>
              <a:t>Methods</a:t>
            </a:r>
          </a:p>
        </p:txBody>
      </p:sp>
      <p:sp>
        <p:nvSpPr>
          <p:cNvPr id="6" name="Slide Number Placeholder 5">
            <a:extLst>
              <a:ext uri="{FF2B5EF4-FFF2-40B4-BE49-F238E27FC236}">
                <a16:creationId xmlns:a16="http://schemas.microsoft.com/office/drawing/2014/main" id="{2F4FAFD4-E2E1-B948-84C7-28DD8B57FCDC}"/>
              </a:ext>
            </a:extLst>
          </p:cNvPr>
          <p:cNvSpPr>
            <a:spLocks noGrp="1"/>
          </p:cNvSpPr>
          <p:nvPr>
            <p:ph type="sldNum" sz="quarter" idx="12"/>
          </p:nvPr>
        </p:nvSpPr>
        <p:spPr>
          <a:xfrm>
            <a:off x="11410950" y="6501638"/>
            <a:ext cx="521970" cy="308530"/>
          </a:xfrm>
        </p:spPr>
        <p:txBody>
          <a:bodyPr/>
          <a:lstStyle/>
          <a:p>
            <a:fld id="{E9C29D53-9981-884B-B5B6-B5743DF81FD1}" type="slidenum">
              <a:rPr lang="en-BD" smtClean="0"/>
              <a:t>8</a:t>
            </a:fld>
            <a:endParaRPr lang="en-BD"/>
          </a:p>
        </p:txBody>
      </p:sp>
      <p:sp>
        <p:nvSpPr>
          <p:cNvPr id="7" name="Date Placeholder 5">
            <a:extLst>
              <a:ext uri="{FF2B5EF4-FFF2-40B4-BE49-F238E27FC236}">
                <a16:creationId xmlns:a16="http://schemas.microsoft.com/office/drawing/2014/main" id="{BFD6422F-12DA-8A45-9AF9-8BFCA12E4A83}"/>
              </a:ext>
            </a:extLst>
          </p:cNvPr>
          <p:cNvSpPr>
            <a:spLocks noGrp="1"/>
          </p:cNvSpPr>
          <p:nvPr>
            <p:ph type="dt" sz="half" idx="10"/>
          </p:nvPr>
        </p:nvSpPr>
        <p:spPr>
          <a:xfrm>
            <a:off x="432486" y="6501637"/>
            <a:ext cx="4825314" cy="375412"/>
          </a:xfrm>
        </p:spPr>
        <p:txBody>
          <a:bodyPr/>
          <a:lstStyle/>
          <a:p>
            <a:r>
              <a:rPr lang="en-US"/>
              <a:t>EEE 416 (2022) – Final Project Group A.XY</a:t>
            </a:r>
            <a:endParaRPr lang="en-BD" dirty="0"/>
          </a:p>
        </p:txBody>
      </p:sp>
      <p:sp>
        <p:nvSpPr>
          <p:cNvPr id="8" name="Footer Placeholder 6">
            <a:extLst>
              <a:ext uri="{FF2B5EF4-FFF2-40B4-BE49-F238E27FC236}">
                <a16:creationId xmlns:a16="http://schemas.microsoft.com/office/drawing/2014/main" id="{82DF7523-28E5-1646-96D1-1E49DDA95275}"/>
              </a:ext>
            </a:extLst>
          </p:cNvPr>
          <p:cNvSpPr>
            <a:spLocks noGrp="1"/>
          </p:cNvSpPr>
          <p:nvPr>
            <p:ph type="ftr" sz="quarter" idx="11"/>
          </p:nvPr>
        </p:nvSpPr>
        <p:spPr>
          <a:xfrm>
            <a:off x="5257800" y="6482588"/>
            <a:ext cx="6153150" cy="375412"/>
          </a:xfrm>
        </p:spPr>
        <p:txBody>
          <a:bodyPr/>
          <a:lstStyle/>
          <a:p>
            <a:r>
              <a:rPr lang="en-BD" dirty="0"/>
              <a:t>Title of the Project</a:t>
            </a:r>
          </a:p>
        </p:txBody>
      </p:sp>
      <p:sp>
        <p:nvSpPr>
          <p:cNvPr id="9" name="TextBox 8">
            <a:extLst>
              <a:ext uri="{FF2B5EF4-FFF2-40B4-BE49-F238E27FC236}">
                <a16:creationId xmlns:a16="http://schemas.microsoft.com/office/drawing/2014/main" id="{F8D98CFC-581F-2C4F-57A4-5892CF555A9A}"/>
              </a:ext>
            </a:extLst>
          </p:cNvPr>
          <p:cNvSpPr txBox="1"/>
          <p:nvPr/>
        </p:nvSpPr>
        <p:spPr>
          <a:xfrm>
            <a:off x="9459470" y="6470825"/>
            <a:ext cx="2212465" cy="369332"/>
          </a:xfrm>
          <a:prstGeom prst="rect">
            <a:avLst/>
          </a:prstGeom>
          <a:noFill/>
        </p:spPr>
        <p:txBody>
          <a:bodyPr wrap="none" rtlCol="0">
            <a:spAutoFit/>
          </a:bodyPr>
          <a:lstStyle/>
          <a:p>
            <a:r>
              <a:rPr lang="en-US" i="1" dirty="0">
                <a:solidFill>
                  <a:srgbClr val="FFFF00"/>
                </a:solidFill>
                <a:latin typeface="Arial Narrow" panose="020B0606020202030204" pitchFamily="34" charset="0"/>
              </a:rPr>
              <a:t>Presented by: 1706XXX</a:t>
            </a:r>
            <a:endParaRPr lang="en-GB" i="1" dirty="0">
              <a:solidFill>
                <a:srgbClr val="FFFF00"/>
              </a:solidFill>
              <a:latin typeface="Arial Narrow" panose="020B0606020202030204" pitchFamily="34" charset="0"/>
            </a:endParaRPr>
          </a:p>
        </p:txBody>
      </p:sp>
      <p:sp>
        <p:nvSpPr>
          <p:cNvPr id="4" name="Google Shape;67;p8">
            <a:extLst>
              <a:ext uri="{FF2B5EF4-FFF2-40B4-BE49-F238E27FC236}">
                <a16:creationId xmlns:a16="http://schemas.microsoft.com/office/drawing/2014/main" id="{BB4F045F-25BE-B6D3-14F1-B70259580475}"/>
              </a:ext>
            </a:extLst>
          </p:cNvPr>
          <p:cNvSpPr txBox="1"/>
          <p:nvPr/>
        </p:nvSpPr>
        <p:spPr>
          <a:xfrm>
            <a:off x="469552" y="640079"/>
            <a:ext cx="11165100" cy="5191653"/>
          </a:xfrm>
          <a:prstGeom prst="rect">
            <a:avLst/>
          </a:prstGeom>
          <a:noFill/>
          <a:ln>
            <a:noFill/>
          </a:ln>
        </p:spPr>
        <p:txBody>
          <a:bodyPr spcFirstLastPara="1" wrap="square" lIns="91425" tIns="45700" rIns="91425" bIns="45700" anchor="t" anchorCtr="0">
            <a:normAutofit/>
          </a:bodyPr>
          <a:lstStyle/>
          <a:p>
            <a:pPr marL="0" marR="0" lvl="0" indent="0" algn="ctr" rtl="0">
              <a:lnSpc>
                <a:spcPct val="90000"/>
              </a:lnSpc>
              <a:spcBef>
                <a:spcPts val="0"/>
              </a:spcBef>
              <a:spcAft>
                <a:spcPts val="0"/>
              </a:spcAft>
              <a:buNone/>
            </a:pPr>
            <a:endParaRPr lang="en-US" sz="2000" dirty="0">
              <a:solidFill>
                <a:schemeClr val="dk1"/>
              </a:solidFill>
              <a:latin typeface="Calibri"/>
              <a:ea typeface="Calibri"/>
              <a:cs typeface="Calibri"/>
              <a:sym typeface="Calibri"/>
            </a:endParaRPr>
          </a:p>
          <a:p>
            <a:pPr marL="0" marR="0" lvl="0" indent="0" algn="ctr" rtl="0">
              <a:lnSpc>
                <a:spcPct val="90000"/>
              </a:lnSpc>
              <a:spcBef>
                <a:spcPts val="0"/>
              </a:spcBef>
              <a:spcAft>
                <a:spcPts val="0"/>
              </a:spcAft>
              <a:buNone/>
            </a:pPr>
            <a:endParaRPr lang="en-US" sz="2000" b="1" dirty="0">
              <a:solidFill>
                <a:schemeClr val="dk1"/>
              </a:solidFill>
              <a:latin typeface="Calibri"/>
              <a:ea typeface="Calibri"/>
              <a:cs typeface="Calibri"/>
              <a:sym typeface="Calibri"/>
            </a:endParaRPr>
          </a:p>
          <a:p>
            <a:pPr marL="0" marR="0" lvl="0" indent="0" algn="ctr" rtl="0">
              <a:lnSpc>
                <a:spcPct val="90000"/>
              </a:lnSpc>
              <a:spcBef>
                <a:spcPts val="0"/>
              </a:spcBef>
              <a:spcAft>
                <a:spcPts val="0"/>
              </a:spcAft>
              <a:buNone/>
            </a:pPr>
            <a:r>
              <a:rPr lang="en-US" sz="2800" b="1" dirty="0">
                <a:solidFill>
                  <a:schemeClr val="dk1"/>
                </a:solidFill>
                <a:latin typeface="Calibri"/>
                <a:ea typeface="Calibri"/>
                <a:cs typeface="Calibri"/>
                <a:sym typeface="Calibri"/>
              </a:rPr>
              <a:t>Theory: Synchronous Sequential Circuits</a:t>
            </a:r>
          </a:p>
          <a:p>
            <a:pPr marL="0" marR="0" lvl="0" indent="0" rtl="0">
              <a:lnSpc>
                <a:spcPct val="90000"/>
              </a:lnSpc>
              <a:spcBef>
                <a:spcPts val="0"/>
              </a:spcBef>
              <a:spcAft>
                <a:spcPts val="0"/>
              </a:spcAft>
              <a:buNone/>
            </a:pPr>
            <a:endParaRPr lang="en-US" sz="2000" dirty="0">
              <a:solidFill>
                <a:schemeClr val="dk1"/>
              </a:solidFill>
              <a:latin typeface="Calibri"/>
              <a:ea typeface="Calibri"/>
              <a:cs typeface="Calibri"/>
              <a:sym typeface="Calibri"/>
            </a:endParaRPr>
          </a:p>
          <a:p>
            <a:pPr marL="0" marR="0" lvl="0" indent="0" rtl="0">
              <a:lnSpc>
                <a:spcPct val="90000"/>
              </a:lnSpc>
              <a:spcBef>
                <a:spcPts val="0"/>
              </a:spcBef>
              <a:spcAft>
                <a:spcPts val="0"/>
              </a:spcAft>
              <a:buNone/>
            </a:pPr>
            <a:r>
              <a:rPr lang="en-US" sz="2000" dirty="0">
                <a:solidFill>
                  <a:schemeClr val="dk1"/>
                </a:solidFill>
                <a:latin typeface="Calibri"/>
                <a:ea typeface="Calibri"/>
                <a:cs typeface="Calibri"/>
                <a:sym typeface="Calibri"/>
              </a:rPr>
              <a:t>                                                                                              </a:t>
            </a:r>
          </a:p>
          <a:p>
            <a:pPr marL="0" marR="0" lvl="0" indent="0" rtl="0">
              <a:lnSpc>
                <a:spcPct val="90000"/>
              </a:lnSpc>
              <a:spcBef>
                <a:spcPts val="0"/>
              </a:spcBef>
              <a:spcAft>
                <a:spcPts val="0"/>
              </a:spcAft>
              <a:buNone/>
            </a:pPr>
            <a:endParaRPr lang="en-US" sz="2000" dirty="0">
              <a:solidFill>
                <a:schemeClr val="dk1"/>
              </a:solidFill>
              <a:latin typeface="Calibri"/>
              <a:ea typeface="Calibri"/>
              <a:cs typeface="Calibri"/>
              <a:sym typeface="Calibri"/>
            </a:endParaRPr>
          </a:p>
          <a:p>
            <a:pPr marL="0" marR="0" lvl="0" indent="0" rtl="0">
              <a:lnSpc>
                <a:spcPct val="90000"/>
              </a:lnSpc>
              <a:spcBef>
                <a:spcPts val="0"/>
              </a:spcBef>
              <a:spcAft>
                <a:spcPts val="0"/>
              </a:spcAft>
              <a:buNone/>
            </a:pPr>
            <a:endParaRPr lang="en-US" sz="2000" dirty="0">
              <a:solidFill>
                <a:schemeClr val="dk1"/>
              </a:solidFill>
              <a:latin typeface="Calibri"/>
              <a:ea typeface="Calibri"/>
              <a:cs typeface="Calibri"/>
              <a:sym typeface="Calibri"/>
            </a:endParaRPr>
          </a:p>
          <a:p>
            <a:pPr marL="0" marR="0" lvl="0" indent="0" rtl="0">
              <a:lnSpc>
                <a:spcPct val="90000"/>
              </a:lnSpc>
              <a:spcBef>
                <a:spcPts val="0"/>
              </a:spcBef>
              <a:spcAft>
                <a:spcPts val="0"/>
              </a:spcAft>
              <a:buNone/>
            </a:pPr>
            <a:endParaRPr lang="en-US" sz="2000" dirty="0">
              <a:solidFill>
                <a:schemeClr val="dk1"/>
              </a:solidFill>
              <a:latin typeface="Calibri"/>
              <a:ea typeface="Calibri"/>
              <a:cs typeface="Calibri"/>
              <a:sym typeface="Calibri"/>
            </a:endParaRPr>
          </a:p>
          <a:p>
            <a:pPr marL="0" marR="0" lvl="0" indent="0" rtl="0">
              <a:lnSpc>
                <a:spcPct val="90000"/>
              </a:lnSpc>
              <a:spcBef>
                <a:spcPts val="0"/>
              </a:spcBef>
              <a:spcAft>
                <a:spcPts val="0"/>
              </a:spcAft>
              <a:buNone/>
            </a:pPr>
            <a:r>
              <a:rPr lang="en-US" sz="2000" dirty="0">
                <a:solidFill>
                  <a:schemeClr val="dk1"/>
                </a:solidFill>
                <a:latin typeface="Calibri"/>
                <a:ea typeface="Calibri"/>
                <a:cs typeface="Calibri"/>
                <a:sym typeface="Calibri"/>
              </a:rPr>
              <a:t>                                                                                 </a:t>
            </a:r>
          </a:p>
          <a:p>
            <a:pPr marL="0" marR="0" lvl="0" indent="0" rtl="0">
              <a:lnSpc>
                <a:spcPct val="90000"/>
              </a:lnSpc>
              <a:spcBef>
                <a:spcPts val="0"/>
              </a:spcBef>
              <a:spcAft>
                <a:spcPts val="0"/>
              </a:spcAft>
              <a:buNone/>
            </a:pPr>
            <a:r>
              <a:rPr lang="en-US" sz="2000" dirty="0">
                <a:solidFill>
                  <a:schemeClr val="dk1"/>
                </a:solidFill>
                <a:latin typeface="Calibri"/>
                <a:ea typeface="Calibri"/>
                <a:cs typeface="Calibri"/>
                <a:sym typeface="Calibri"/>
              </a:rPr>
              <a:t>                                                                                                     </a:t>
            </a:r>
          </a:p>
        </p:txBody>
      </p:sp>
      <p:pic>
        <p:nvPicPr>
          <p:cNvPr id="5" name="Picture 4">
            <a:extLst>
              <a:ext uri="{FF2B5EF4-FFF2-40B4-BE49-F238E27FC236}">
                <a16:creationId xmlns:a16="http://schemas.microsoft.com/office/drawing/2014/main" id="{2E99A22B-9019-2B62-A2DC-7F08EEFA6717}"/>
              </a:ext>
            </a:extLst>
          </p:cNvPr>
          <p:cNvPicPr>
            <a:picLocks noChangeAspect="1"/>
          </p:cNvPicPr>
          <p:nvPr/>
        </p:nvPicPr>
        <p:blipFill>
          <a:blip r:embed="rId2"/>
          <a:stretch>
            <a:fillRect/>
          </a:stretch>
        </p:blipFill>
        <p:spPr>
          <a:xfrm>
            <a:off x="755780" y="2065648"/>
            <a:ext cx="5458408" cy="3430863"/>
          </a:xfrm>
          <a:prstGeom prst="rect">
            <a:avLst/>
          </a:prstGeom>
        </p:spPr>
      </p:pic>
      <p:sp>
        <p:nvSpPr>
          <p:cNvPr id="10" name="TextBox 9">
            <a:extLst>
              <a:ext uri="{FF2B5EF4-FFF2-40B4-BE49-F238E27FC236}">
                <a16:creationId xmlns:a16="http://schemas.microsoft.com/office/drawing/2014/main" id="{FA579608-86AE-20F4-D53D-FEE34744AD9F}"/>
              </a:ext>
            </a:extLst>
          </p:cNvPr>
          <p:cNvSpPr txBox="1"/>
          <p:nvPr/>
        </p:nvSpPr>
        <p:spPr>
          <a:xfrm>
            <a:off x="6618426" y="1927732"/>
            <a:ext cx="4752479" cy="3286846"/>
          </a:xfrm>
          <a:prstGeom prst="rect">
            <a:avLst/>
          </a:prstGeom>
          <a:noFill/>
          <a:ln w="28575">
            <a:solidFill>
              <a:srgbClr val="002060"/>
            </a:solidFill>
          </a:ln>
        </p:spPr>
        <p:txBody>
          <a:bodyPr wrap="square" rtlCol="0">
            <a:spAutoFit/>
          </a:bodyPr>
          <a:lstStyle/>
          <a:p>
            <a:pPr marL="342900" indent="-342900">
              <a:buFont typeface="Wingdings" panose="05000000000000000000" pitchFamily="2" charset="2"/>
              <a:buChar char="§"/>
            </a:pPr>
            <a:r>
              <a:rPr lang="en-US" sz="2000" dirty="0">
                <a:latin typeface="Calibri" panose="020F0502020204030204" pitchFamily="34" charset="0"/>
                <a:cs typeface="Calibri" panose="020F0502020204030204" pitchFamily="34" charset="0"/>
              </a:rPr>
              <a:t>The values of the flipflops are referred to as the </a:t>
            </a:r>
            <a:r>
              <a:rPr lang="en-US" sz="2000" b="1" i="1" dirty="0">
                <a:latin typeface="Calibri" panose="020F0502020204030204" pitchFamily="34" charset="0"/>
                <a:cs typeface="Calibri" panose="020F0502020204030204" pitchFamily="34" charset="0"/>
              </a:rPr>
              <a:t>‘States’</a:t>
            </a:r>
            <a:r>
              <a:rPr lang="en-US" sz="2000" dirty="0">
                <a:latin typeface="Calibri" panose="020F0502020204030204" pitchFamily="34" charset="0"/>
                <a:cs typeface="Calibri" panose="020F0502020204030204" pitchFamily="34" charset="0"/>
              </a:rPr>
              <a:t>. </a:t>
            </a:r>
          </a:p>
          <a:p>
            <a:pPr marL="342900" indent="-342900">
              <a:buFont typeface="Wingdings" panose="05000000000000000000" pitchFamily="2" charset="2"/>
              <a:buChar char="§"/>
            </a:pPr>
            <a:endParaRPr lang="en-US" sz="2000" dirty="0">
              <a:latin typeface="Calibri" panose="020F0502020204030204" pitchFamily="34" charset="0"/>
              <a:cs typeface="Calibri" panose="020F0502020204030204" pitchFamily="34" charset="0"/>
            </a:endParaRPr>
          </a:p>
          <a:p>
            <a:pPr marL="342900" indent="-342900">
              <a:buFont typeface="Wingdings" panose="05000000000000000000" pitchFamily="2" charset="2"/>
              <a:buChar char="§"/>
            </a:pPr>
            <a:r>
              <a:rPr lang="en-US" sz="2000" dirty="0">
                <a:latin typeface="Calibri" panose="020F0502020204030204" pitchFamily="34" charset="0"/>
                <a:cs typeface="Calibri" panose="020F0502020204030204" pitchFamily="34" charset="0"/>
              </a:rPr>
              <a:t>Under control of the clock signal, the flipflop output changes state as determined by the combinational logic unit.</a:t>
            </a:r>
          </a:p>
          <a:p>
            <a:pPr marL="342900" indent="-342900">
              <a:buFont typeface="Wingdings" panose="05000000000000000000" pitchFamily="2" charset="2"/>
              <a:buChar char="§"/>
            </a:pPr>
            <a:endParaRPr lang="en-US" sz="2000" dirty="0">
              <a:latin typeface="Calibri" panose="020F0502020204030204" pitchFamily="34" charset="0"/>
              <a:cs typeface="Calibri" panose="020F0502020204030204" pitchFamily="34" charset="0"/>
            </a:endParaRPr>
          </a:p>
          <a:p>
            <a:pPr marL="342900" indent="-342900">
              <a:buFont typeface="Wingdings" panose="05000000000000000000" pitchFamily="2" charset="2"/>
              <a:buChar char="§"/>
            </a:pPr>
            <a:r>
              <a:rPr lang="en-US" sz="2000" dirty="0">
                <a:latin typeface="Calibri" panose="020F0502020204030204" pitchFamily="34" charset="0"/>
                <a:cs typeface="Calibri" panose="020F0502020204030204" pitchFamily="34" charset="0"/>
              </a:rPr>
              <a:t>Thus, the circuit moves from one state to another</a:t>
            </a:r>
            <a:endParaRPr lang="en-SG"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9226770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65BEC-A1DF-DB49-B707-F4003CEA7E6C}"/>
              </a:ext>
            </a:extLst>
          </p:cNvPr>
          <p:cNvSpPr>
            <a:spLocks noGrp="1"/>
          </p:cNvSpPr>
          <p:nvPr>
            <p:ph type="title"/>
          </p:nvPr>
        </p:nvSpPr>
        <p:spPr/>
        <p:txBody>
          <a:bodyPr>
            <a:normAutofit/>
          </a:bodyPr>
          <a:lstStyle/>
          <a:p>
            <a:r>
              <a:rPr lang="en-US" sz="3600" dirty="0">
                <a:solidFill>
                  <a:srgbClr val="C00000"/>
                </a:solidFill>
              </a:rPr>
              <a:t>3.1 Design: </a:t>
            </a:r>
            <a:r>
              <a:rPr lang="en-BD" sz="3600" dirty="0">
                <a:solidFill>
                  <a:srgbClr val="C00000"/>
                </a:solidFill>
              </a:rPr>
              <a:t>Methods</a:t>
            </a:r>
          </a:p>
        </p:txBody>
      </p:sp>
      <p:sp>
        <p:nvSpPr>
          <p:cNvPr id="6" name="Slide Number Placeholder 5">
            <a:extLst>
              <a:ext uri="{FF2B5EF4-FFF2-40B4-BE49-F238E27FC236}">
                <a16:creationId xmlns:a16="http://schemas.microsoft.com/office/drawing/2014/main" id="{2F4FAFD4-E2E1-B948-84C7-28DD8B57FCDC}"/>
              </a:ext>
            </a:extLst>
          </p:cNvPr>
          <p:cNvSpPr>
            <a:spLocks noGrp="1"/>
          </p:cNvSpPr>
          <p:nvPr>
            <p:ph type="sldNum" sz="quarter" idx="12"/>
          </p:nvPr>
        </p:nvSpPr>
        <p:spPr>
          <a:xfrm>
            <a:off x="11410950" y="6501638"/>
            <a:ext cx="521970" cy="308530"/>
          </a:xfrm>
        </p:spPr>
        <p:txBody>
          <a:bodyPr/>
          <a:lstStyle/>
          <a:p>
            <a:fld id="{E9C29D53-9981-884B-B5B6-B5743DF81FD1}" type="slidenum">
              <a:rPr lang="en-BD" smtClean="0"/>
              <a:t>9</a:t>
            </a:fld>
            <a:endParaRPr lang="en-BD"/>
          </a:p>
        </p:txBody>
      </p:sp>
      <p:sp>
        <p:nvSpPr>
          <p:cNvPr id="7" name="Date Placeholder 5">
            <a:extLst>
              <a:ext uri="{FF2B5EF4-FFF2-40B4-BE49-F238E27FC236}">
                <a16:creationId xmlns:a16="http://schemas.microsoft.com/office/drawing/2014/main" id="{BFD6422F-12DA-8A45-9AF9-8BFCA12E4A83}"/>
              </a:ext>
            </a:extLst>
          </p:cNvPr>
          <p:cNvSpPr>
            <a:spLocks noGrp="1"/>
          </p:cNvSpPr>
          <p:nvPr>
            <p:ph type="dt" sz="half" idx="10"/>
          </p:nvPr>
        </p:nvSpPr>
        <p:spPr>
          <a:xfrm>
            <a:off x="432486" y="6501637"/>
            <a:ext cx="4825314" cy="375412"/>
          </a:xfrm>
        </p:spPr>
        <p:txBody>
          <a:bodyPr/>
          <a:lstStyle/>
          <a:p>
            <a:r>
              <a:rPr lang="en-US"/>
              <a:t>EEE 416 (2022) – Final Project Group A.XY</a:t>
            </a:r>
            <a:endParaRPr lang="en-BD" dirty="0"/>
          </a:p>
        </p:txBody>
      </p:sp>
      <p:sp>
        <p:nvSpPr>
          <p:cNvPr id="8" name="Footer Placeholder 6">
            <a:extLst>
              <a:ext uri="{FF2B5EF4-FFF2-40B4-BE49-F238E27FC236}">
                <a16:creationId xmlns:a16="http://schemas.microsoft.com/office/drawing/2014/main" id="{82DF7523-28E5-1646-96D1-1E49DDA95275}"/>
              </a:ext>
            </a:extLst>
          </p:cNvPr>
          <p:cNvSpPr>
            <a:spLocks noGrp="1"/>
          </p:cNvSpPr>
          <p:nvPr>
            <p:ph type="ftr" sz="quarter" idx="11"/>
          </p:nvPr>
        </p:nvSpPr>
        <p:spPr>
          <a:xfrm>
            <a:off x="5257800" y="6482588"/>
            <a:ext cx="6153150" cy="375412"/>
          </a:xfrm>
        </p:spPr>
        <p:txBody>
          <a:bodyPr/>
          <a:lstStyle/>
          <a:p>
            <a:r>
              <a:rPr lang="en-BD" dirty="0"/>
              <a:t>Title of the Project</a:t>
            </a:r>
          </a:p>
        </p:txBody>
      </p:sp>
      <p:sp>
        <p:nvSpPr>
          <p:cNvPr id="9" name="TextBox 8">
            <a:extLst>
              <a:ext uri="{FF2B5EF4-FFF2-40B4-BE49-F238E27FC236}">
                <a16:creationId xmlns:a16="http://schemas.microsoft.com/office/drawing/2014/main" id="{F8D98CFC-581F-2C4F-57A4-5892CF555A9A}"/>
              </a:ext>
            </a:extLst>
          </p:cNvPr>
          <p:cNvSpPr txBox="1"/>
          <p:nvPr/>
        </p:nvSpPr>
        <p:spPr>
          <a:xfrm>
            <a:off x="9459470" y="6470825"/>
            <a:ext cx="2212465" cy="369332"/>
          </a:xfrm>
          <a:prstGeom prst="rect">
            <a:avLst/>
          </a:prstGeom>
          <a:noFill/>
        </p:spPr>
        <p:txBody>
          <a:bodyPr wrap="none" rtlCol="0">
            <a:spAutoFit/>
          </a:bodyPr>
          <a:lstStyle/>
          <a:p>
            <a:r>
              <a:rPr lang="en-US" i="1" dirty="0">
                <a:solidFill>
                  <a:srgbClr val="FFFF00"/>
                </a:solidFill>
                <a:latin typeface="Arial Narrow" panose="020B0606020202030204" pitchFamily="34" charset="0"/>
              </a:rPr>
              <a:t>Presented by: 1706XXX</a:t>
            </a:r>
            <a:endParaRPr lang="en-GB" i="1" dirty="0">
              <a:solidFill>
                <a:srgbClr val="FFFF00"/>
              </a:solidFill>
              <a:latin typeface="Arial Narrow" panose="020B0606020202030204" pitchFamily="34" charset="0"/>
            </a:endParaRPr>
          </a:p>
        </p:txBody>
      </p:sp>
      <p:sp>
        <p:nvSpPr>
          <p:cNvPr id="3" name="Google Shape;67;p8">
            <a:extLst>
              <a:ext uri="{FF2B5EF4-FFF2-40B4-BE49-F238E27FC236}">
                <a16:creationId xmlns:a16="http://schemas.microsoft.com/office/drawing/2014/main" id="{00EAE6F4-B352-F079-61A3-D29A435F1AF0}"/>
              </a:ext>
            </a:extLst>
          </p:cNvPr>
          <p:cNvSpPr txBox="1"/>
          <p:nvPr/>
        </p:nvSpPr>
        <p:spPr>
          <a:xfrm>
            <a:off x="513449" y="658368"/>
            <a:ext cx="11165100" cy="5285332"/>
          </a:xfrm>
          <a:prstGeom prst="rect">
            <a:avLst/>
          </a:prstGeom>
          <a:noFill/>
          <a:ln>
            <a:noFill/>
          </a:ln>
        </p:spPr>
        <p:txBody>
          <a:bodyPr spcFirstLastPara="1" wrap="square" lIns="91425" tIns="45700" rIns="91425" bIns="45700" anchor="t" anchorCtr="0">
            <a:normAutofit/>
          </a:bodyPr>
          <a:lstStyle/>
          <a:p>
            <a:pPr marL="0" marR="0" lvl="0" indent="0" algn="ctr" rtl="0">
              <a:lnSpc>
                <a:spcPct val="90000"/>
              </a:lnSpc>
              <a:spcBef>
                <a:spcPts val="0"/>
              </a:spcBef>
              <a:spcAft>
                <a:spcPts val="0"/>
              </a:spcAft>
              <a:buNone/>
            </a:pPr>
            <a:endParaRPr lang="en-US" sz="2000" dirty="0">
              <a:solidFill>
                <a:schemeClr val="dk1"/>
              </a:solidFill>
              <a:latin typeface="Calibri"/>
              <a:ea typeface="Calibri"/>
              <a:cs typeface="Calibri"/>
              <a:sym typeface="Calibri"/>
            </a:endParaRPr>
          </a:p>
          <a:p>
            <a:pPr marL="0" marR="0" lvl="0" indent="0" algn="ctr" rtl="0">
              <a:lnSpc>
                <a:spcPct val="90000"/>
              </a:lnSpc>
              <a:spcBef>
                <a:spcPts val="0"/>
              </a:spcBef>
              <a:spcAft>
                <a:spcPts val="0"/>
              </a:spcAft>
              <a:buNone/>
            </a:pPr>
            <a:endParaRPr lang="en-US" sz="2000" b="1" dirty="0">
              <a:solidFill>
                <a:schemeClr val="dk1"/>
              </a:solidFill>
              <a:latin typeface="Calibri"/>
              <a:ea typeface="Calibri"/>
              <a:cs typeface="Calibri"/>
              <a:sym typeface="Calibri"/>
            </a:endParaRPr>
          </a:p>
          <a:p>
            <a:pPr marL="0" marR="0" lvl="0" indent="0" algn="ctr" rtl="0">
              <a:lnSpc>
                <a:spcPct val="90000"/>
              </a:lnSpc>
              <a:spcBef>
                <a:spcPts val="0"/>
              </a:spcBef>
              <a:spcAft>
                <a:spcPts val="0"/>
              </a:spcAft>
              <a:buNone/>
            </a:pPr>
            <a:r>
              <a:rPr lang="en-US" sz="2800" b="1" dirty="0">
                <a:solidFill>
                  <a:schemeClr val="dk1"/>
                </a:solidFill>
                <a:latin typeface="Calibri"/>
                <a:ea typeface="Calibri"/>
                <a:cs typeface="Calibri"/>
                <a:sym typeface="Calibri"/>
              </a:rPr>
              <a:t>Theory: Synchronous Sequential Circuits</a:t>
            </a:r>
          </a:p>
          <a:p>
            <a:pPr marL="0" marR="0" lvl="0" indent="0" rtl="0">
              <a:lnSpc>
                <a:spcPct val="90000"/>
              </a:lnSpc>
              <a:spcBef>
                <a:spcPts val="0"/>
              </a:spcBef>
              <a:spcAft>
                <a:spcPts val="0"/>
              </a:spcAft>
              <a:buNone/>
            </a:pPr>
            <a:endParaRPr lang="en-US" sz="2000" dirty="0">
              <a:solidFill>
                <a:schemeClr val="dk1"/>
              </a:solidFill>
              <a:latin typeface="Calibri"/>
              <a:ea typeface="Calibri"/>
              <a:cs typeface="Calibri"/>
              <a:sym typeface="Calibri"/>
            </a:endParaRPr>
          </a:p>
          <a:p>
            <a:pPr marL="0" marR="0" lvl="0" indent="0" rtl="0">
              <a:lnSpc>
                <a:spcPct val="90000"/>
              </a:lnSpc>
              <a:spcBef>
                <a:spcPts val="0"/>
              </a:spcBef>
              <a:spcAft>
                <a:spcPts val="0"/>
              </a:spcAft>
              <a:buNone/>
            </a:pPr>
            <a:endParaRPr lang="en-US" sz="2000" dirty="0">
              <a:solidFill>
                <a:schemeClr val="dk1"/>
              </a:solidFill>
              <a:latin typeface="Calibri"/>
              <a:ea typeface="Calibri"/>
              <a:cs typeface="Calibri"/>
              <a:sym typeface="Calibri"/>
            </a:endParaRPr>
          </a:p>
          <a:p>
            <a:pPr marL="0" marR="0" lvl="0" indent="0" rtl="0">
              <a:lnSpc>
                <a:spcPct val="90000"/>
              </a:lnSpc>
              <a:spcBef>
                <a:spcPts val="0"/>
              </a:spcBef>
              <a:spcAft>
                <a:spcPts val="0"/>
              </a:spcAft>
              <a:buNone/>
            </a:pPr>
            <a:r>
              <a:rPr lang="en-US" sz="2000" dirty="0">
                <a:solidFill>
                  <a:schemeClr val="dk1"/>
                </a:solidFill>
                <a:latin typeface="Calibri"/>
                <a:ea typeface="Calibri"/>
                <a:cs typeface="Calibri"/>
                <a:sym typeface="Calibri"/>
              </a:rPr>
              <a:t>In this project we will be implementing the Moore Type Synchronous Sequential Circuit. A Moore Machine is an FSM whose output depends on the present state only, it does not depend on current input. For example:</a:t>
            </a:r>
          </a:p>
          <a:p>
            <a:pPr marL="0" marR="0" lvl="0" indent="0" rtl="0">
              <a:lnSpc>
                <a:spcPct val="90000"/>
              </a:lnSpc>
              <a:spcBef>
                <a:spcPts val="0"/>
              </a:spcBef>
              <a:spcAft>
                <a:spcPts val="0"/>
              </a:spcAft>
              <a:buNone/>
            </a:pPr>
            <a:endParaRPr lang="en-US" sz="2000" dirty="0">
              <a:solidFill>
                <a:schemeClr val="dk1"/>
              </a:solidFill>
              <a:latin typeface="Calibri"/>
              <a:ea typeface="Calibri"/>
              <a:cs typeface="Calibri"/>
              <a:sym typeface="Calibri"/>
            </a:endParaRPr>
          </a:p>
          <a:p>
            <a:pPr marL="0" marR="0" lvl="0" indent="0" rtl="0">
              <a:lnSpc>
                <a:spcPct val="90000"/>
              </a:lnSpc>
              <a:spcBef>
                <a:spcPts val="0"/>
              </a:spcBef>
              <a:spcAft>
                <a:spcPts val="0"/>
              </a:spcAft>
              <a:buNone/>
            </a:pPr>
            <a:endParaRPr lang="en-US" sz="2000" dirty="0">
              <a:solidFill>
                <a:schemeClr val="dk1"/>
              </a:solidFill>
              <a:latin typeface="Calibri"/>
              <a:ea typeface="Calibri"/>
              <a:cs typeface="Calibri"/>
              <a:sym typeface="Calibri"/>
            </a:endParaRPr>
          </a:p>
          <a:p>
            <a:pPr marL="0" marR="0" lvl="0" indent="0" rtl="0">
              <a:lnSpc>
                <a:spcPct val="90000"/>
              </a:lnSpc>
              <a:spcBef>
                <a:spcPts val="0"/>
              </a:spcBef>
              <a:spcAft>
                <a:spcPts val="0"/>
              </a:spcAft>
              <a:buNone/>
            </a:pPr>
            <a:endParaRPr lang="en-US" sz="2000" dirty="0">
              <a:solidFill>
                <a:schemeClr val="dk1"/>
              </a:solidFill>
              <a:latin typeface="Calibri"/>
              <a:ea typeface="Calibri"/>
              <a:cs typeface="Calibri"/>
              <a:sym typeface="Calibri"/>
            </a:endParaRPr>
          </a:p>
          <a:p>
            <a:pPr marL="0" marR="0" lvl="0" indent="0" rtl="0">
              <a:lnSpc>
                <a:spcPct val="90000"/>
              </a:lnSpc>
              <a:spcBef>
                <a:spcPts val="0"/>
              </a:spcBef>
              <a:spcAft>
                <a:spcPts val="0"/>
              </a:spcAft>
              <a:buNone/>
            </a:pPr>
            <a:endParaRPr lang="en-US" sz="2000" dirty="0">
              <a:solidFill>
                <a:schemeClr val="dk1"/>
              </a:solidFill>
              <a:latin typeface="Calibri"/>
              <a:ea typeface="Calibri"/>
              <a:cs typeface="Calibri"/>
              <a:sym typeface="Calibri"/>
            </a:endParaRPr>
          </a:p>
          <a:p>
            <a:pPr marL="0" marR="0" lvl="0" indent="0" rtl="0">
              <a:lnSpc>
                <a:spcPct val="90000"/>
              </a:lnSpc>
              <a:spcBef>
                <a:spcPts val="0"/>
              </a:spcBef>
              <a:spcAft>
                <a:spcPts val="0"/>
              </a:spcAft>
              <a:buNone/>
            </a:pPr>
            <a:endParaRPr lang="en-US" sz="2000" dirty="0">
              <a:solidFill>
                <a:schemeClr val="dk1"/>
              </a:solidFill>
              <a:latin typeface="Calibri"/>
              <a:ea typeface="Calibri"/>
              <a:cs typeface="Calibri"/>
              <a:sym typeface="Calibri"/>
            </a:endParaRPr>
          </a:p>
          <a:p>
            <a:pPr marL="0" marR="0" lvl="0" indent="0" rtl="0">
              <a:lnSpc>
                <a:spcPct val="90000"/>
              </a:lnSpc>
              <a:spcBef>
                <a:spcPts val="0"/>
              </a:spcBef>
              <a:spcAft>
                <a:spcPts val="0"/>
              </a:spcAft>
              <a:buNone/>
            </a:pPr>
            <a:endParaRPr lang="en-US" sz="2000" dirty="0">
              <a:solidFill>
                <a:schemeClr val="dk1"/>
              </a:solidFill>
              <a:latin typeface="Calibri"/>
              <a:ea typeface="Calibri"/>
              <a:cs typeface="Calibri"/>
              <a:sym typeface="Calibri"/>
            </a:endParaRPr>
          </a:p>
          <a:p>
            <a:pPr marL="0" marR="0" lvl="0" indent="0" rtl="0">
              <a:lnSpc>
                <a:spcPct val="90000"/>
              </a:lnSpc>
              <a:spcBef>
                <a:spcPts val="0"/>
              </a:spcBef>
              <a:spcAft>
                <a:spcPts val="0"/>
              </a:spcAft>
              <a:buNone/>
            </a:pPr>
            <a:endParaRPr lang="en-US" sz="2000" dirty="0">
              <a:solidFill>
                <a:schemeClr val="dk1"/>
              </a:solidFill>
              <a:latin typeface="Calibri"/>
              <a:ea typeface="Calibri"/>
              <a:cs typeface="Calibri"/>
              <a:sym typeface="Calibri"/>
            </a:endParaRPr>
          </a:p>
          <a:p>
            <a:pPr marL="0" marR="0" lvl="0" indent="0" rtl="0">
              <a:lnSpc>
                <a:spcPct val="90000"/>
              </a:lnSpc>
              <a:spcBef>
                <a:spcPts val="0"/>
              </a:spcBef>
              <a:spcAft>
                <a:spcPts val="0"/>
              </a:spcAft>
              <a:buNone/>
            </a:pPr>
            <a:endParaRPr lang="en-US" sz="2000" dirty="0">
              <a:solidFill>
                <a:schemeClr val="dk1"/>
              </a:solidFill>
              <a:latin typeface="Calibri"/>
              <a:ea typeface="Calibri"/>
              <a:cs typeface="Calibri"/>
              <a:sym typeface="Calibri"/>
            </a:endParaRPr>
          </a:p>
        </p:txBody>
      </p:sp>
      <p:pic>
        <p:nvPicPr>
          <p:cNvPr id="13" name="Picture 12">
            <a:extLst>
              <a:ext uri="{FF2B5EF4-FFF2-40B4-BE49-F238E27FC236}">
                <a16:creationId xmlns:a16="http://schemas.microsoft.com/office/drawing/2014/main" id="{B74FAD8B-B1D1-E985-8BBB-415EB75B7A0E}"/>
              </a:ext>
            </a:extLst>
          </p:cNvPr>
          <p:cNvPicPr>
            <a:picLocks noChangeAspect="1"/>
          </p:cNvPicPr>
          <p:nvPr/>
        </p:nvPicPr>
        <p:blipFill>
          <a:blip r:embed="rId2"/>
          <a:stretch>
            <a:fillRect/>
          </a:stretch>
        </p:blipFill>
        <p:spPr>
          <a:xfrm>
            <a:off x="1389888" y="4253432"/>
            <a:ext cx="9027223" cy="1730431"/>
          </a:xfrm>
          <a:prstGeom prst="rect">
            <a:avLst/>
          </a:prstGeom>
        </p:spPr>
      </p:pic>
      <p:pic>
        <p:nvPicPr>
          <p:cNvPr id="15" name="Picture 14">
            <a:extLst>
              <a:ext uri="{FF2B5EF4-FFF2-40B4-BE49-F238E27FC236}">
                <a16:creationId xmlns:a16="http://schemas.microsoft.com/office/drawing/2014/main" id="{BFC8C8EA-DF82-1DEB-CB10-3DD57297C3C2}"/>
              </a:ext>
            </a:extLst>
          </p:cNvPr>
          <p:cNvPicPr>
            <a:picLocks noChangeAspect="1"/>
          </p:cNvPicPr>
          <p:nvPr/>
        </p:nvPicPr>
        <p:blipFill>
          <a:blip r:embed="rId3"/>
          <a:stretch>
            <a:fillRect/>
          </a:stretch>
        </p:blipFill>
        <p:spPr>
          <a:xfrm>
            <a:off x="1774889" y="3179512"/>
            <a:ext cx="8107107" cy="1173915"/>
          </a:xfrm>
          <a:prstGeom prst="rect">
            <a:avLst/>
          </a:prstGeom>
        </p:spPr>
      </p:pic>
    </p:spTree>
    <p:extLst>
      <p:ext uri="{BB962C8B-B14F-4D97-AF65-F5344CB8AC3E}">
        <p14:creationId xmlns:p14="http://schemas.microsoft.com/office/powerpoint/2010/main" val="258965515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
  <a:themeElements>
    <a:clrScheme name="Savon">
      <a:dk1>
        <a:sysClr val="windowText" lastClr="000000"/>
      </a:dk1>
      <a:lt1>
        <a:sysClr val="window" lastClr="FFFFFF"/>
      </a:lt1>
      <a:dk2>
        <a:srgbClr val="1485A4"/>
      </a:dk2>
      <a:lt2>
        <a:srgbClr val="E3DED1"/>
      </a:lt2>
      <a:accent1>
        <a:srgbClr val="1CADE4"/>
      </a:accent1>
      <a:accent2>
        <a:srgbClr val="2683C6"/>
      </a:accent2>
      <a:accent3>
        <a:srgbClr val="27CED7"/>
      </a:accent3>
      <a:accent4>
        <a:srgbClr val="42BA97"/>
      </a:accent4>
      <a:accent5>
        <a:srgbClr val="3E8853"/>
      </a:accent5>
      <a:accent6>
        <a:srgbClr val="62A39F"/>
      </a:accent6>
      <a:hlink>
        <a:srgbClr val="F49100"/>
      </a:hlink>
      <a:folHlink>
        <a:srgbClr val="739D9B"/>
      </a:folHlink>
    </a:clrScheme>
    <a:fontScheme name="Savon">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90000"/>
                <a:shade val="92000"/>
                <a:satMod val="160000"/>
              </a:schemeClr>
            </a:gs>
            <a:gs pos="77000">
              <a:schemeClr val="phClr">
                <a:tint val="100000"/>
                <a:shade val="73000"/>
                <a:satMod val="155000"/>
              </a:schemeClr>
            </a:gs>
            <a:gs pos="100000">
              <a:schemeClr val="phClr">
                <a:tint val="100000"/>
                <a:shade val="67000"/>
                <a:satMod val="145000"/>
              </a:schemeClr>
            </a:gs>
          </a:gsLst>
          <a:lin ang="5400000" scaled="0"/>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Savon" id="{1306E473-ED32-493B-A2D0-240A757EDD34}" vid="{C20BADFE-D095-436F-9677-9264042809F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0AA288AEF2A764E8FBFA52CDC5095F5" ma:contentTypeVersion="7" ma:contentTypeDescription="Create a new document." ma:contentTypeScope="" ma:versionID="c16d1dfe077983aa5e47d64790aa1423">
  <xsd:schema xmlns:xsd="http://www.w3.org/2001/XMLSchema" xmlns:xs="http://www.w3.org/2001/XMLSchema" xmlns:p="http://schemas.microsoft.com/office/2006/metadata/properties" xmlns:ns2="4bf370e5-223e-4070-bf3a-66ea768f7e6d" xmlns:ns3="07908581-3b65-4e8b-b0c7-71b767860bd4" targetNamespace="http://schemas.microsoft.com/office/2006/metadata/properties" ma:root="true" ma:fieldsID="45cbdbdbd28e7ddb32e9dc157f7cfb31" ns2:_="" ns3:_="">
    <xsd:import namespace="4bf370e5-223e-4070-bf3a-66ea768f7e6d"/>
    <xsd:import namespace="07908581-3b65-4e8b-b0c7-71b767860bd4"/>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ObjectDetectorVersions" minOccurs="0"/>
                <xsd:element ref="ns2:MediaLengthInSecond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bf370e5-223e-4070-bf3a-66ea768f7e6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dexed="true" ma:internalName="MediaServiceDateTaken" ma:readOnly="true">
      <xsd:simpleType>
        <xsd:restriction base="dms:Text"/>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LengthInSeconds" ma:index="12"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07908581-3b65-4e8b-b0c7-71b767860bd4"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01A1F10-F97A-4619-B6BE-42F3B2F65B2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bf370e5-223e-4070-bf3a-66ea768f7e6d"/>
    <ds:schemaRef ds:uri="07908581-3b65-4e8b-b0c7-71b767860bd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17A691A-A9B4-49FD-8B56-8B259DCE518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{05D23346-88B9-1E48-85E6-2D29E7791F05}tf10001067</Template>
  <TotalTime>320</TotalTime>
  <Words>2457</Words>
  <Application>Microsoft Office PowerPoint</Application>
  <PresentationFormat>Widescreen</PresentationFormat>
  <Paragraphs>405</Paragraphs>
  <Slides>43</Slides>
  <Notes>0</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43</vt:i4>
      </vt:variant>
    </vt:vector>
  </HeadingPairs>
  <TitlesOfParts>
    <vt:vector size="51" baseType="lpstr">
      <vt:lpstr>Arial</vt:lpstr>
      <vt:lpstr>Arial Narrow</vt:lpstr>
      <vt:lpstr>Calibri</vt:lpstr>
      <vt:lpstr>Century Gothic</vt:lpstr>
      <vt:lpstr>Garamond</vt:lpstr>
      <vt:lpstr>Palatino-Roman</vt:lpstr>
      <vt:lpstr>Wingdings</vt:lpstr>
      <vt:lpstr>Savon</vt:lpstr>
      <vt:lpstr>SmartServe: an Intelligent and Interactive Vending Machine logic System</vt:lpstr>
      <vt:lpstr>Outline</vt:lpstr>
      <vt:lpstr>1. Abstract</vt:lpstr>
      <vt:lpstr>2. Introduction</vt:lpstr>
      <vt:lpstr>2. Introduction</vt:lpstr>
      <vt:lpstr>3.1 Design: Methods</vt:lpstr>
      <vt:lpstr>3.1 Design: Methods</vt:lpstr>
      <vt:lpstr>3.1 Design: Methods</vt:lpstr>
      <vt:lpstr>3.1 Design: Methods</vt:lpstr>
      <vt:lpstr>3.1 Design: Methods</vt:lpstr>
      <vt:lpstr>3.1 Design: Methods</vt:lpstr>
      <vt:lpstr>3.1 Design: Methods Using Mealy</vt:lpstr>
      <vt:lpstr>3.1 Design: Methods Using Mealy</vt:lpstr>
      <vt:lpstr>3.1 Design: Methods Using Mealy</vt:lpstr>
      <vt:lpstr>3.1 Design: Methods Using Mealy</vt:lpstr>
      <vt:lpstr>3.1 Design: Methods Using Moore</vt:lpstr>
      <vt:lpstr>3.1 Design: Methods Using Moore</vt:lpstr>
      <vt:lpstr>3.1 Design: Methods Using Moore</vt:lpstr>
      <vt:lpstr>3.1 Design: Methods Using Moore</vt:lpstr>
      <vt:lpstr>3.1 Design: Methods Using Moore</vt:lpstr>
      <vt:lpstr>3.1 Design: Methods Using Moore</vt:lpstr>
      <vt:lpstr>3.1 Design: Methods Using Moore</vt:lpstr>
      <vt:lpstr>3.1 Design: Methods Using Moore</vt:lpstr>
      <vt:lpstr>3.1 Design: Methods Using Moore</vt:lpstr>
      <vt:lpstr>3.1 Design: Choosing Moore over Mealy</vt:lpstr>
      <vt:lpstr>3.2 Design: Components</vt:lpstr>
      <vt:lpstr>3.2 Design: About Altera UP2 Development Kit</vt:lpstr>
      <vt:lpstr>3.3 Design: Simulation</vt:lpstr>
      <vt:lpstr>3.2 Design: Circuit Diagram</vt:lpstr>
      <vt:lpstr>4 Implementation: Demonstration</vt:lpstr>
      <vt:lpstr>4.1 Implementation: Photo Gallary</vt:lpstr>
      <vt:lpstr>5. Analysis and Evaluation</vt:lpstr>
      <vt:lpstr>5.1 Project Management and Cost Analysis </vt:lpstr>
      <vt:lpstr>5.2 Practical Considerations of the Design</vt:lpstr>
      <vt:lpstr>5.2 Practical Considerations of the Design</vt:lpstr>
      <vt:lpstr>5.4 Assessment of the Impact of the Project </vt:lpstr>
      <vt:lpstr>5.5 Evaluation of the Sustainability </vt:lpstr>
      <vt:lpstr>6. Reflection on Individual and Team work </vt:lpstr>
      <vt:lpstr>6.1 Individual Contribution of Each Member</vt:lpstr>
      <vt:lpstr>6.2 Mode of TeamWork and Diversity</vt:lpstr>
      <vt:lpstr>6.3 Logbook of Project</vt:lpstr>
      <vt:lpstr>7. References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Sajid Muhaimin Choudhury</dc:creator>
  <cp:lastModifiedBy>1906178 - Fahim Shahriar  Anim</cp:lastModifiedBy>
  <cp:revision>51</cp:revision>
  <dcterms:created xsi:type="dcterms:W3CDTF">2021-07-11T09:27:00Z</dcterms:created>
  <dcterms:modified xsi:type="dcterms:W3CDTF">2023-09-11T09:03:45Z</dcterms:modified>
</cp:coreProperties>
</file>